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9"/>
  </p:notesMasterIdLst>
  <p:handoutMasterIdLst>
    <p:handoutMasterId r:id="rId20"/>
  </p:handoutMasterIdLst>
  <p:sldIdLst>
    <p:sldId id="592" r:id="rId2"/>
    <p:sldId id="826" r:id="rId3"/>
    <p:sldId id="827" r:id="rId4"/>
    <p:sldId id="830" r:id="rId5"/>
    <p:sldId id="831" r:id="rId6"/>
    <p:sldId id="832" r:id="rId7"/>
    <p:sldId id="544" r:id="rId8"/>
    <p:sldId id="834" r:id="rId9"/>
    <p:sldId id="833" r:id="rId10"/>
    <p:sldId id="545" r:id="rId11"/>
    <p:sldId id="546" r:id="rId12"/>
    <p:sldId id="547" r:id="rId13"/>
    <p:sldId id="548" r:id="rId14"/>
    <p:sldId id="549" r:id="rId15"/>
    <p:sldId id="550" r:id="rId16"/>
    <p:sldId id="835" r:id="rId17"/>
    <p:sldId id="5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037C9-FDED-C24A-9FCF-ECAD263D46BC}" v="23" dt="2025-12-10T14:50:23.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5179"/>
  </p:normalViewPr>
  <p:slideViewPr>
    <p:cSldViewPr snapToGrid="0" snapToObjects="1">
      <p:cViewPr>
        <p:scale>
          <a:sx n="74" d="100"/>
          <a:sy n="74" d="100"/>
        </p:scale>
        <p:origin x="27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24D1785A-822A-5C49-8169-1917F0E467AE}"/>
    <pc:docChg chg="undo custSel addSld delSld modSld sldOrd modMainMaster">
      <pc:chgData name="Brian McGreevy" userId="1bdd2619330ffbb7" providerId="LiveId" clId="{24D1785A-822A-5C49-8169-1917F0E467AE}" dt="2025-12-10T14:52:58.657" v="523" actId="20578"/>
      <pc:docMkLst>
        <pc:docMk/>
      </pc:docMkLst>
      <pc:sldChg chg="addSp modSp mod">
        <pc:chgData name="Brian McGreevy" userId="1bdd2619330ffbb7" providerId="LiveId" clId="{24D1785A-822A-5C49-8169-1917F0E467AE}" dt="2025-12-09T00:23:50.443" v="43"/>
        <pc:sldMkLst>
          <pc:docMk/>
          <pc:sldMk cId="1686347686" sldId="539"/>
        </pc:sldMkLst>
        <pc:spChg chg="mod">
          <ac:chgData name="Brian McGreevy" userId="1bdd2619330ffbb7" providerId="LiveId" clId="{24D1785A-822A-5C49-8169-1917F0E467AE}" dt="2025-12-09T00:22:29.084" v="35" actId="207"/>
          <ac:spMkLst>
            <pc:docMk/>
            <pc:sldMk cId="1686347686" sldId="539"/>
            <ac:spMk id="2" creationId="{00000000-0000-0000-0000-000000000000}"/>
          </ac:spMkLst>
        </pc:spChg>
        <pc:spChg chg="mod">
          <ac:chgData name="Brian McGreevy" userId="1bdd2619330ffbb7" providerId="LiveId" clId="{24D1785A-822A-5C49-8169-1917F0E467AE}" dt="2025-12-09T00:22:05.153" v="34" actId="1076"/>
          <ac:spMkLst>
            <pc:docMk/>
            <pc:sldMk cId="1686347686" sldId="539"/>
            <ac:spMk id="6" creationId="{00000000-0000-0000-0000-000000000000}"/>
          </ac:spMkLst>
        </pc:spChg>
        <pc:picChg chg="add mod">
          <ac:chgData name="Brian McGreevy" userId="1bdd2619330ffbb7" providerId="LiveId" clId="{24D1785A-822A-5C49-8169-1917F0E467AE}" dt="2025-12-09T00:23:50.443" v="43"/>
          <ac:picMkLst>
            <pc:docMk/>
            <pc:sldMk cId="1686347686" sldId="539"/>
            <ac:picMk id="7" creationId="{CC9E18C1-0DD5-93A8-E6D6-46C43EA25B2F}"/>
          </ac:picMkLst>
        </pc:picChg>
      </pc:sldChg>
      <pc:sldChg chg="addSp delSp modSp mod ord">
        <pc:chgData name="Brian McGreevy" userId="1bdd2619330ffbb7" providerId="LiveId" clId="{24D1785A-822A-5C49-8169-1917F0E467AE}" dt="2025-12-09T22:43:53.695" v="267" actId="20577"/>
        <pc:sldMkLst>
          <pc:docMk/>
          <pc:sldMk cId="3078865687" sldId="544"/>
        </pc:sldMkLst>
        <pc:spChg chg="mod">
          <ac:chgData name="Brian McGreevy" userId="1bdd2619330ffbb7" providerId="LiveId" clId="{24D1785A-822A-5C49-8169-1917F0E467AE}" dt="2025-12-09T22:43:53.695" v="267" actId="20577"/>
          <ac:spMkLst>
            <pc:docMk/>
            <pc:sldMk cId="3078865687" sldId="544"/>
            <ac:spMk id="2" creationId="{00000000-0000-0000-0000-000000000000}"/>
          </ac:spMkLst>
        </pc:spChg>
        <pc:spChg chg="mod">
          <ac:chgData name="Brian McGreevy" userId="1bdd2619330ffbb7" providerId="LiveId" clId="{24D1785A-822A-5C49-8169-1917F0E467AE}" dt="2025-12-09T22:42:48.163" v="258" actId="14100"/>
          <ac:spMkLst>
            <pc:docMk/>
            <pc:sldMk cId="3078865687" sldId="544"/>
            <ac:spMk id="3" creationId="{00000000-0000-0000-0000-000000000000}"/>
          </ac:spMkLst>
        </pc:spChg>
        <pc:picChg chg="del">
          <ac:chgData name="Brian McGreevy" userId="1bdd2619330ffbb7" providerId="LiveId" clId="{24D1785A-822A-5C49-8169-1917F0E467AE}" dt="2025-12-09T00:23:17.709" v="37" actId="478"/>
          <ac:picMkLst>
            <pc:docMk/>
            <pc:sldMk cId="3078865687" sldId="544"/>
            <ac:picMk id="4" creationId="{417D134D-7E6B-39FB-4ED9-8194CB391801}"/>
          </ac:picMkLst>
        </pc:picChg>
        <pc:picChg chg="add mod">
          <ac:chgData name="Brian McGreevy" userId="1bdd2619330ffbb7" providerId="LiveId" clId="{24D1785A-822A-5C49-8169-1917F0E467AE}" dt="2025-12-09T00:23:33.021" v="42" actId="14100"/>
          <ac:picMkLst>
            <pc:docMk/>
            <pc:sldMk cId="3078865687" sldId="544"/>
            <ac:picMk id="7" creationId="{FBD506ED-67CE-C80E-E6DF-953DB7FE54DC}"/>
          </ac:picMkLst>
        </pc:picChg>
        <pc:picChg chg="del">
          <ac:chgData name="Brian McGreevy" userId="1bdd2619330ffbb7" providerId="LiveId" clId="{24D1785A-822A-5C49-8169-1917F0E467AE}" dt="2025-12-09T00:23:20.090" v="38" actId="478"/>
          <ac:picMkLst>
            <pc:docMk/>
            <pc:sldMk cId="3078865687" sldId="544"/>
            <ac:picMk id="9" creationId="{6527938C-88F9-1CA8-92D0-68285105703A}"/>
          </ac:picMkLst>
        </pc:picChg>
      </pc:sldChg>
      <pc:sldChg chg="modSp mod setBg">
        <pc:chgData name="Brian McGreevy" userId="1bdd2619330ffbb7" providerId="LiveId" clId="{24D1785A-822A-5C49-8169-1917F0E467AE}" dt="2025-12-09T22:48:27.224" v="295" actId="27636"/>
        <pc:sldMkLst>
          <pc:docMk/>
          <pc:sldMk cId="3184240094" sldId="545"/>
        </pc:sldMkLst>
        <pc:spChg chg="mod">
          <ac:chgData name="Brian McGreevy" userId="1bdd2619330ffbb7" providerId="LiveId" clId="{24D1785A-822A-5C49-8169-1917F0E467AE}" dt="2025-12-09T00:21:10.213" v="28" actId="207"/>
          <ac:spMkLst>
            <pc:docMk/>
            <pc:sldMk cId="3184240094" sldId="545"/>
            <ac:spMk id="2" creationId="{00000000-0000-0000-0000-000000000000}"/>
          </ac:spMkLst>
        </pc:spChg>
        <pc:spChg chg="mod">
          <ac:chgData name="Brian McGreevy" userId="1bdd2619330ffbb7" providerId="LiveId" clId="{24D1785A-822A-5C49-8169-1917F0E467AE}" dt="2025-12-09T22:48:27.224" v="295" actId="27636"/>
          <ac:spMkLst>
            <pc:docMk/>
            <pc:sldMk cId="3184240094" sldId="545"/>
            <ac:spMk id="3" creationId="{00000000-0000-0000-0000-000000000000}"/>
          </ac:spMkLst>
        </pc:spChg>
      </pc:sldChg>
      <pc:sldChg chg="modSp mod">
        <pc:chgData name="Brian McGreevy" userId="1bdd2619330ffbb7" providerId="LiveId" clId="{24D1785A-822A-5C49-8169-1917F0E467AE}" dt="2025-12-09T22:49:21.124" v="299" actId="27636"/>
        <pc:sldMkLst>
          <pc:docMk/>
          <pc:sldMk cId="1316004496" sldId="546"/>
        </pc:sldMkLst>
        <pc:spChg chg="mod">
          <ac:chgData name="Brian McGreevy" userId="1bdd2619330ffbb7" providerId="LiveId" clId="{24D1785A-822A-5C49-8169-1917F0E467AE}" dt="2025-12-09T00:21:17.830" v="29" actId="207"/>
          <ac:spMkLst>
            <pc:docMk/>
            <pc:sldMk cId="1316004496" sldId="546"/>
            <ac:spMk id="2" creationId="{00000000-0000-0000-0000-000000000000}"/>
          </ac:spMkLst>
        </pc:spChg>
        <pc:spChg chg="mod">
          <ac:chgData name="Brian McGreevy" userId="1bdd2619330ffbb7" providerId="LiveId" clId="{24D1785A-822A-5C49-8169-1917F0E467AE}" dt="2025-12-09T22:49:21.124" v="299" actId="27636"/>
          <ac:spMkLst>
            <pc:docMk/>
            <pc:sldMk cId="1316004496" sldId="546"/>
            <ac:spMk id="3" creationId="{00000000-0000-0000-0000-000000000000}"/>
          </ac:spMkLst>
        </pc:spChg>
      </pc:sldChg>
      <pc:sldChg chg="modSp mod">
        <pc:chgData name="Brian McGreevy" userId="1bdd2619330ffbb7" providerId="LiveId" clId="{24D1785A-822A-5C49-8169-1917F0E467AE}" dt="2025-12-09T22:50:26.652" v="305" actId="20577"/>
        <pc:sldMkLst>
          <pc:docMk/>
          <pc:sldMk cId="3662711992" sldId="547"/>
        </pc:sldMkLst>
        <pc:spChg chg="mod">
          <ac:chgData name="Brian McGreevy" userId="1bdd2619330ffbb7" providerId="LiveId" clId="{24D1785A-822A-5C49-8169-1917F0E467AE}" dt="2025-12-09T22:50:26.652" v="305" actId="20577"/>
          <ac:spMkLst>
            <pc:docMk/>
            <pc:sldMk cId="3662711992" sldId="547"/>
            <ac:spMk id="2" creationId="{00000000-0000-0000-0000-000000000000}"/>
          </ac:spMkLst>
        </pc:spChg>
        <pc:spChg chg="mod">
          <ac:chgData name="Brian McGreevy" userId="1bdd2619330ffbb7" providerId="LiveId" clId="{24D1785A-822A-5C49-8169-1917F0E467AE}" dt="2025-12-09T22:50:04.239" v="304" actId="27636"/>
          <ac:spMkLst>
            <pc:docMk/>
            <pc:sldMk cId="3662711992" sldId="547"/>
            <ac:spMk id="3" creationId="{00000000-0000-0000-0000-000000000000}"/>
          </ac:spMkLst>
        </pc:spChg>
      </pc:sldChg>
      <pc:sldChg chg="modSp mod">
        <pc:chgData name="Brian McGreevy" userId="1bdd2619330ffbb7" providerId="LiveId" clId="{24D1785A-822A-5C49-8169-1917F0E467AE}" dt="2025-12-09T22:52:03.207" v="309" actId="27636"/>
        <pc:sldMkLst>
          <pc:docMk/>
          <pc:sldMk cId="2464197774" sldId="548"/>
        </pc:sldMkLst>
        <pc:spChg chg="mod">
          <ac:chgData name="Brian McGreevy" userId="1bdd2619330ffbb7" providerId="LiveId" clId="{24D1785A-822A-5C49-8169-1917F0E467AE}" dt="2025-12-09T00:21:40.088" v="31" actId="207"/>
          <ac:spMkLst>
            <pc:docMk/>
            <pc:sldMk cId="2464197774" sldId="548"/>
            <ac:spMk id="2" creationId="{00000000-0000-0000-0000-000000000000}"/>
          </ac:spMkLst>
        </pc:spChg>
        <pc:spChg chg="mod">
          <ac:chgData name="Brian McGreevy" userId="1bdd2619330ffbb7" providerId="LiveId" clId="{24D1785A-822A-5C49-8169-1917F0E467AE}" dt="2025-12-09T22:52:03.207" v="309" actId="27636"/>
          <ac:spMkLst>
            <pc:docMk/>
            <pc:sldMk cId="2464197774" sldId="548"/>
            <ac:spMk id="3" creationId="{00000000-0000-0000-0000-000000000000}"/>
          </ac:spMkLst>
        </pc:spChg>
      </pc:sldChg>
      <pc:sldChg chg="modSp mod">
        <pc:chgData name="Brian McGreevy" userId="1bdd2619330ffbb7" providerId="LiveId" clId="{24D1785A-822A-5C49-8169-1917F0E467AE}" dt="2025-12-09T22:54:36.456" v="315" actId="27636"/>
        <pc:sldMkLst>
          <pc:docMk/>
          <pc:sldMk cId="2677273070" sldId="549"/>
        </pc:sldMkLst>
        <pc:spChg chg="mod">
          <ac:chgData name="Brian McGreevy" userId="1bdd2619330ffbb7" providerId="LiveId" clId="{24D1785A-822A-5C49-8169-1917F0E467AE}" dt="2025-12-09T22:53:54.355" v="311" actId="20577"/>
          <ac:spMkLst>
            <pc:docMk/>
            <pc:sldMk cId="2677273070" sldId="549"/>
            <ac:spMk id="2" creationId="{00000000-0000-0000-0000-000000000000}"/>
          </ac:spMkLst>
        </pc:spChg>
        <pc:spChg chg="mod">
          <ac:chgData name="Brian McGreevy" userId="1bdd2619330ffbb7" providerId="LiveId" clId="{24D1785A-822A-5C49-8169-1917F0E467AE}" dt="2025-12-09T22:54:36.456" v="315" actId="27636"/>
          <ac:spMkLst>
            <pc:docMk/>
            <pc:sldMk cId="2677273070" sldId="549"/>
            <ac:spMk id="3" creationId="{00000000-0000-0000-0000-000000000000}"/>
          </ac:spMkLst>
        </pc:spChg>
      </pc:sldChg>
      <pc:sldChg chg="modSp mod">
        <pc:chgData name="Brian McGreevy" userId="1bdd2619330ffbb7" providerId="LiveId" clId="{24D1785A-822A-5C49-8169-1917F0E467AE}" dt="2025-12-09T22:57:09.570" v="364" actId="27636"/>
        <pc:sldMkLst>
          <pc:docMk/>
          <pc:sldMk cId="1390867009" sldId="550"/>
        </pc:sldMkLst>
        <pc:spChg chg="mod">
          <ac:chgData name="Brian McGreevy" userId="1bdd2619330ffbb7" providerId="LiveId" clId="{24D1785A-822A-5C49-8169-1917F0E467AE}" dt="2025-12-09T22:56:55.635" v="360" actId="20577"/>
          <ac:spMkLst>
            <pc:docMk/>
            <pc:sldMk cId="1390867009" sldId="550"/>
            <ac:spMk id="2" creationId="{00000000-0000-0000-0000-000000000000}"/>
          </ac:spMkLst>
        </pc:spChg>
        <pc:spChg chg="mod">
          <ac:chgData name="Brian McGreevy" userId="1bdd2619330ffbb7" providerId="LiveId" clId="{24D1785A-822A-5C49-8169-1917F0E467AE}" dt="2025-12-09T22:57:09.570" v="364" actId="27636"/>
          <ac:spMkLst>
            <pc:docMk/>
            <pc:sldMk cId="1390867009" sldId="550"/>
            <ac:spMk id="3" creationId="{00000000-0000-0000-0000-000000000000}"/>
          </ac:spMkLst>
        </pc:spChg>
      </pc:sldChg>
      <pc:sldChg chg="addSp modSp add mod setBg">
        <pc:chgData name="Brian McGreevy" userId="1bdd2619330ffbb7" providerId="LiveId" clId="{24D1785A-822A-5C49-8169-1917F0E467AE}" dt="2025-12-09T22:19:34.290" v="75" actId="14100"/>
        <pc:sldMkLst>
          <pc:docMk/>
          <pc:sldMk cId="1465079550" sldId="592"/>
        </pc:sldMkLst>
        <pc:spChg chg="add mod">
          <ac:chgData name="Brian McGreevy" userId="1bdd2619330ffbb7" providerId="LiveId" clId="{24D1785A-822A-5C49-8169-1917F0E467AE}" dt="2025-12-09T22:19:34.290" v="75" actId="14100"/>
          <ac:spMkLst>
            <pc:docMk/>
            <pc:sldMk cId="1465079550" sldId="592"/>
            <ac:spMk id="27" creationId="{0156D5F9-4E20-27F9-2D65-BABADF2EF000}"/>
          </ac:spMkLst>
        </pc:spChg>
        <pc:picChg chg="add mod">
          <ac:chgData name="Brian McGreevy" userId="1bdd2619330ffbb7" providerId="LiveId" clId="{24D1785A-822A-5C49-8169-1917F0E467AE}" dt="2025-12-09T22:18:01.758" v="52" actId="14100"/>
          <ac:picMkLst>
            <pc:docMk/>
            <pc:sldMk cId="1465079550" sldId="592"/>
            <ac:picMk id="26" creationId="{5A9128C2-66DA-2776-AABD-95E7469637C6}"/>
          </ac:picMkLst>
        </pc:picChg>
      </pc:sldChg>
      <pc:sldChg chg="add setBg">
        <pc:chgData name="Brian McGreevy" userId="1bdd2619330ffbb7" providerId="LiveId" clId="{24D1785A-822A-5C49-8169-1917F0E467AE}" dt="2025-12-09T00:19:56.270" v="21"/>
        <pc:sldMkLst>
          <pc:docMk/>
          <pc:sldMk cId="2370204109" sldId="826"/>
        </pc:sldMkLst>
      </pc:sldChg>
      <pc:sldChg chg="add setBg">
        <pc:chgData name="Brian McGreevy" userId="1bdd2619330ffbb7" providerId="LiveId" clId="{24D1785A-822A-5C49-8169-1917F0E467AE}" dt="2025-12-09T00:19:56.270" v="21"/>
        <pc:sldMkLst>
          <pc:docMk/>
          <pc:sldMk cId="2037024172" sldId="827"/>
        </pc:sldMkLst>
      </pc:sldChg>
      <pc:sldChg chg="add setBg">
        <pc:chgData name="Brian McGreevy" userId="1bdd2619330ffbb7" providerId="LiveId" clId="{24D1785A-822A-5C49-8169-1917F0E467AE}" dt="2025-12-09T00:19:56.270" v="21"/>
        <pc:sldMkLst>
          <pc:docMk/>
          <pc:sldMk cId="4036840376" sldId="830"/>
        </pc:sldMkLst>
      </pc:sldChg>
      <pc:sldChg chg="add setBg">
        <pc:chgData name="Brian McGreevy" userId="1bdd2619330ffbb7" providerId="LiveId" clId="{24D1785A-822A-5C49-8169-1917F0E467AE}" dt="2025-12-09T00:19:56.270" v="21"/>
        <pc:sldMkLst>
          <pc:docMk/>
          <pc:sldMk cId="3196155929" sldId="831"/>
        </pc:sldMkLst>
      </pc:sldChg>
      <pc:sldChg chg="modSp add mod">
        <pc:chgData name="Brian McGreevy" userId="1bdd2619330ffbb7" providerId="LiveId" clId="{24D1785A-822A-5C49-8169-1917F0E467AE}" dt="2025-12-09T22:26:04.271" v="213" actId="114"/>
        <pc:sldMkLst>
          <pc:docMk/>
          <pc:sldMk cId="4226121842" sldId="832"/>
        </pc:sldMkLst>
        <pc:spChg chg="mod">
          <ac:chgData name="Brian McGreevy" userId="1bdd2619330ffbb7" providerId="LiveId" clId="{24D1785A-822A-5C49-8169-1917F0E467AE}" dt="2025-12-09T22:26:04.271" v="213" actId="114"/>
          <ac:spMkLst>
            <pc:docMk/>
            <pc:sldMk cId="4226121842" sldId="832"/>
            <ac:spMk id="3" creationId="{C226F65C-DD29-4AA6-99BC-5B26F9743743}"/>
          </ac:spMkLst>
        </pc:spChg>
      </pc:sldChg>
      <pc:sldChg chg="modSp add mod">
        <pc:chgData name="Brian McGreevy" userId="1bdd2619330ffbb7" providerId="LiveId" clId="{24D1785A-822A-5C49-8169-1917F0E467AE}" dt="2025-12-09T22:47:32.215" v="291" actId="20577"/>
        <pc:sldMkLst>
          <pc:docMk/>
          <pc:sldMk cId="2065561000" sldId="833"/>
        </pc:sldMkLst>
        <pc:spChg chg="mod">
          <ac:chgData name="Brian McGreevy" userId="1bdd2619330ffbb7" providerId="LiveId" clId="{24D1785A-822A-5C49-8169-1917F0E467AE}" dt="2025-12-09T22:47:32.215" v="291" actId="20577"/>
          <ac:spMkLst>
            <pc:docMk/>
            <pc:sldMk cId="2065561000" sldId="833"/>
            <ac:spMk id="2" creationId="{3D6B3154-8453-32E5-836A-E9254DAD937B}"/>
          </ac:spMkLst>
        </pc:spChg>
      </pc:sldChg>
      <pc:sldChg chg="modSp add mod">
        <pc:chgData name="Brian McGreevy" userId="1bdd2619330ffbb7" providerId="LiveId" clId="{24D1785A-822A-5C49-8169-1917F0E467AE}" dt="2025-12-09T22:45:25.043" v="281" actId="313"/>
        <pc:sldMkLst>
          <pc:docMk/>
          <pc:sldMk cId="3355889071" sldId="834"/>
        </pc:sldMkLst>
        <pc:spChg chg="mod">
          <ac:chgData name="Brian McGreevy" userId="1bdd2619330ffbb7" providerId="LiveId" clId="{24D1785A-822A-5C49-8169-1917F0E467AE}" dt="2025-12-09T22:45:25.043" v="281" actId="313"/>
          <ac:spMkLst>
            <pc:docMk/>
            <pc:sldMk cId="3355889071" sldId="834"/>
            <ac:spMk id="2" creationId="{A79F7DB2-3CDA-663C-068D-0948CEA43E54}"/>
          </ac:spMkLst>
        </pc:spChg>
        <pc:spChg chg="mod">
          <ac:chgData name="Brian McGreevy" userId="1bdd2619330ffbb7" providerId="LiveId" clId="{24D1785A-822A-5C49-8169-1917F0E467AE}" dt="2025-12-09T22:42:18.630" v="255" actId="14100"/>
          <ac:spMkLst>
            <pc:docMk/>
            <pc:sldMk cId="3355889071" sldId="834"/>
            <ac:spMk id="3" creationId="{0E8A641A-E4C5-A9EC-E2EA-8DC8743DE08D}"/>
          </ac:spMkLst>
        </pc:spChg>
      </pc:sldChg>
      <pc:sldChg chg="delSp modSp add mod ord">
        <pc:chgData name="Brian McGreevy" userId="1bdd2619330ffbb7" providerId="LiveId" clId="{24D1785A-822A-5C49-8169-1917F0E467AE}" dt="2025-12-10T14:52:58.657" v="523" actId="20578"/>
        <pc:sldMkLst>
          <pc:docMk/>
          <pc:sldMk cId="2713490770" sldId="835"/>
        </pc:sldMkLst>
        <pc:spChg chg="mod">
          <ac:chgData name="Brian McGreevy" userId="1bdd2619330ffbb7" providerId="LiveId" clId="{24D1785A-822A-5C49-8169-1917F0E467AE}" dt="2025-12-10T14:52:31.741" v="522" actId="20577"/>
          <ac:spMkLst>
            <pc:docMk/>
            <pc:sldMk cId="2713490770" sldId="835"/>
            <ac:spMk id="2" creationId="{F8830195-54E0-656E-718E-41BACA6C925F}"/>
          </ac:spMkLst>
        </pc:spChg>
        <pc:spChg chg="mod">
          <ac:chgData name="Brian McGreevy" userId="1bdd2619330ffbb7" providerId="LiveId" clId="{24D1785A-822A-5C49-8169-1917F0E467AE}" dt="2025-12-10T14:43:46.254" v="371" actId="27636"/>
          <ac:spMkLst>
            <pc:docMk/>
            <pc:sldMk cId="2713490770" sldId="835"/>
            <ac:spMk id="3" creationId="{595B04D9-256D-BFE6-0EB2-A3D7738716CF}"/>
          </ac:spMkLst>
        </pc:spChg>
        <pc:picChg chg="del">
          <ac:chgData name="Brian McGreevy" userId="1bdd2619330ffbb7" providerId="LiveId" clId="{24D1785A-822A-5C49-8169-1917F0E467AE}" dt="2025-12-10T14:49:12.491" v="450" actId="478"/>
          <ac:picMkLst>
            <pc:docMk/>
            <pc:sldMk cId="2713490770" sldId="835"/>
            <ac:picMk id="4" creationId="{219EFA4E-46AC-C4DD-096A-E727C08A8F66}"/>
          </ac:picMkLst>
        </pc:picChg>
        <pc:picChg chg="del">
          <ac:chgData name="Brian McGreevy" userId="1bdd2619330ffbb7" providerId="LiveId" clId="{24D1785A-822A-5C49-8169-1917F0E467AE}" dt="2025-12-10T14:49:09.519" v="449" actId="478"/>
          <ac:picMkLst>
            <pc:docMk/>
            <pc:sldMk cId="2713490770" sldId="835"/>
            <ac:picMk id="7" creationId="{C406D270-E944-723C-55B4-A94244A3E86E}"/>
          </ac:picMkLst>
        </pc:picChg>
      </pc:sldChg>
      <pc:sldChg chg="add del">
        <pc:chgData name="Brian McGreevy" userId="1bdd2619330ffbb7" providerId="LiveId" clId="{24D1785A-822A-5C49-8169-1917F0E467AE}" dt="2025-12-09T00:18:40.969" v="1" actId="2696"/>
        <pc:sldMkLst>
          <pc:docMk/>
          <pc:sldMk cId="2169366885" sldId="840"/>
        </pc:sldMkLst>
      </pc:sldChg>
      <pc:sldChg chg="add del">
        <pc:chgData name="Brian McGreevy" userId="1bdd2619330ffbb7" providerId="LiveId" clId="{24D1785A-822A-5C49-8169-1917F0E467AE}" dt="2025-12-09T00:18:44.900" v="2" actId="2696"/>
        <pc:sldMkLst>
          <pc:docMk/>
          <pc:sldMk cId="4244417887" sldId="957"/>
        </pc:sldMkLst>
      </pc:sldChg>
      <pc:sldChg chg="add del">
        <pc:chgData name="Brian McGreevy" userId="1bdd2619330ffbb7" providerId="LiveId" clId="{24D1785A-822A-5C49-8169-1917F0E467AE}" dt="2025-12-09T00:18:47.550" v="3" actId="2696"/>
        <pc:sldMkLst>
          <pc:docMk/>
          <pc:sldMk cId="2624602698" sldId="976"/>
        </pc:sldMkLst>
      </pc:sldChg>
      <pc:sldChg chg="add del">
        <pc:chgData name="Brian McGreevy" userId="1bdd2619330ffbb7" providerId="LiveId" clId="{24D1785A-822A-5C49-8169-1917F0E467AE}" dt="2025-12-09T00:18:50.335" v="4" actId="2696"/>
        <pc:sldMkLst>
          <pc:docMk/>
          <pc:sldMk cId="2991973023" sldId="977"/>
        </pc:sldMkLst>
      </pc:sldChg>
      <pc:sldChg chg="add del">
        <pc:chgData name="Brian McGreevy" userId="1bdd2619330ffbb7" providerId="LiveId" clId="{24D1785A-822A-5C49-8169-1917F0E467AE}" dt="2025-12-09T00:18:52.934" v="5" actId="2696"/>
        <pc:sldMkLst>
          <pc:docMk/>
          <pc:sldMk cId="1202765963" sldId="978"/>
        </pc:sldMkLst>
      </pc:sldChg>
      <pc:sldChg chg="add del">
        <pc:chgData name="Brian McGreevy" userId="1bdd2619330ffbb7" providerId="LiveId" clId="{24D1785A-822A-5C49-8169-1917F0E467AE}" dt="2025-12-09T00:18:58.382" v="7" actId="2696"/>
        <pc:sldMkLst>
          <pc:docMk/>
          <pc:sldMk cId="1677314774" sldId="979"/>
        </pc:sldMkLst>
      </pc:sldChg>
      <pc:sldChg chg="add del">
        <pc:chgData name="Brian McGreevy" userId="1bdd2619330ffbb7" providerId="LiveId" clId="{24D1785A-822A-5C49-8169-1917F0E467AE}" dt="2025-12-09T00:18:55.516" v="6" actId="2696"/>
        <pc:sldMkLst>
          <pc:docMk/>
          <pc:sldMk cId="1949414144" sldId="980"/>
        </pc:sldMkLst>
      </pc:sldChg>
      <pc:sldChg chg="add del">
        <pc:chgData name="Brian McGreevy" userId="1bdd2619330ffbb7" providerId="LiveId" clId="{24D1785A-822A-5C49-8169-1917F0E467AE}" dt="2025-12-09T00:19:03.980" v="9" actId="2696"/>
        <pc:sldMkLst>
          <pc:docMk/>
          <pc:sldMk cId="3423935274" sldId="981"/>
        </pc:sldMkLst>
      </pc:sldChg>
      <pc:sldChg chg="add del">
        <pc:chgData name="Brian McGreevy" userId="1bdd2619330ffbb7" providerId="LiveId" clId="{24D1785A-822A-5C49-8169-1917F0E467AE}" dt="2025-12-09T00:19:00.980" v="8" actId="2696"/>
        <pc:sldMkLst>
          <pc:docMk/>
          <pc:sldMk cId="2042340225" sldId="982"/>
        </pc:sldMkLst>
      </pc:sldChg>
      <pc:sldChg chg="add del">
        <pc:chgData name="Brian McGreevy" userId="1bdd2619330ffbb7" providerId="LiveId" clId="{24D1785A-822A-5C49-8169-1917F0E467AE}" dt="2025-12-09T00:19:06.815" v="10" actId="2696"/>
        <pc:sldMkLst>
          <pc:docMk/>
          <pc:sldMk cId="511977654" sldId="983"/>
        </pc:sldMkLst>
      </pc:sldChg>
      <pc:sldChg chg="add del">
        <pc:chgData name="Brian McGreevy" userId="1bdd2619330ffbb7" providerId="LiveId" clId="{24D1785A-822A-5C49-8169-1917F0E467AE}" dt="2025-12-09T00:19:12.243" v="12" actId="2696"/>
        <pc:sldMkLst>
          <pc:docMk/>
          <pc:sldMk cId="3767741957" sldId="984"/>
        </pc:sldMkLst>
      </pc:sldChg>
      <pc:sldChg chg="add del">
        <pc:chgData name="Brian McGreevy" userId="1bdd2619330ffbb7" providerId="LiveId" clId="{24D1785A-822A-5C49-8169-1917F0E467AE}" dt="2025-12-09T00:19:17.417" v="14" actId="2696"/>
        <pc:sldMkLst>
          <pc:docMk/>
          <pc:sldMk cId="1472077935" sldId="987"/>
        </pc:sldMkLst>
      </pc:sldChg>
      <pc:sldChg chg="add del">
        <pc:chgData name="Brian McGreevy" userId="1bdd2619330ffbb7" providerId="LiveId" clId="{24D1785A-822A-5C49-8169-1917F0E467AE}" dt="2025-12-09T00:19:09.269" v="11" actId="2696"/>
        <pc:sldMkLst>
          <pc:docMk/>
          <pc:sldMk cId="3264428629" sldId="988"/>
        </pc:sldMkLst>
      </pc:sldChg>
      <pc:sldChg chg="add del">
        <pc:chgData name="Brian McGreevy" userId="1bdd2619330ffbb7" providerId="LiveId" clId="{24D1785A-822A-5C49-8169-1917F0E467AE}" dt="2025-12-09T00:19:15.219" v="13" actId="2696"/>
        <pc:sldMkLst>
          <pc:docMk/>
          <pc:sldMk cId="3845746372" sldId="989"/>
        </pc:sldMkLst>
      </pc:sldChg>
      <pc:sldChg chg="add del">
        <pc:chgData name="Brian McGreevy" userId="1bdd2619330ffbb7" providerId="LiveId" clId="{24D1785A-822A-5C49-8169-1917F0E467AE}" dt="2025-12-09T00:19:20.583" v="15" actId="2696"/>
        <pc:sldMkLst>
          <pc:docMk/>
          <pc:sldMk cId="669059084" sldId="990"/>
        </pc:sldMkLst>
      </pc:sldChg>
      <pc:sldChg chg="add del">
        <pc:chgData name="Brian McGreevy" userId="1bdd2619330ffbb7" providerId="LiveId" clId="{24D1785A-822A-5C49-8169-1917F0E467AE}" dt="2025-12-09T00:19:23.485" v="16" actId="2696"/>
        <pc:sldMkLst>
          <pc:docMk/>
          <pc:sldMk cId="729086517" sldId="991"/>
        </pc:sldMkLst>
      </pc:sldChg>
      <pc:sldChg chg="add del">
        <pc:chgData name="Brian McGreevy" userId="1bdd2619330ffbb7" providerId="LiveId" clId="{24D1785A-822A-5C49-8169-1917F0E467AE}" dt="2025-12-09T00:19:25.657" v="17" actId="2696"/>
        <pc:sldMkLst>
          <pc:docMk/>
          <pc:sldMk cId="992771220" sldId="993"/>
        </pc:sldMkLst>
      </pc:sldChg>
      <pc:sldChg chg="add del">
        <pc:chgData name="Brian McGreevy" userId="1bdd2619330ffbb7" providerId="LiveId" clId="{24D1785A-822A-5C49-8169-1917F0E467AE}" dt="2025-12-09T00:19:28.219" v="18" actId="2696"/>
        <pc:sldMkLst>
          <pc:docMk/>
          <pc:sldMk cId="2532986576" sldId="994"/>
        </pc:sldMkLst>
      </pc:sldChg>
      <pc:sldChg chg="add del">
        <pc:chgData name="Brian McGreevy" userId="1bdd2619330ffbb7" providerId="LiveId" clId="{24D1785A-822A-5C49-8169-1917F0E467AE}" dt="2025-12-09T00:19:31.555" v="19" actId="2696"/>
        <pc:sldMkLst>
          <pc:docMk/>
          <pc:sldMk cId="3383262669" sldId="995"/>
        </pc:sldMkLst>
      </pc:sldChg>
      <pc:sldMasterChg chg="setBg modSldLayout">
        <pc:chgData name="Brian McGreevy" userId="1bdd2619330ffbb7" providerId="LiveId" clId="{24D1785A-822A-5C49-8169-1917F0E467AE}" dt="2025-12-09T00:19:56.270" v="21"/>
        <pc:sldMasterMkLst>
          <pc:docMk/>
          <pc:sldMasterMk cId="466580529" sldId="2147483648"/>
        </pc:sldMasterMkLst>
        <pc:sldLayoutChg chg="setBg">
          <pc:chgData name="Brian McGreevy" userId="1bdd2619330ffbb7" providerId="LiveId" clId="{24D1785A-822A-5C49-8169-1917F0E467AE}" dt="2025-12-09T00:19:56.270" v="21"/>
          <pc:sldLayoutMkLst>
            <pc:docMk/>
            <pc:sldMasterMk cId="466580529" sldId="2147483648"/>
            <pc:sldLayoutMk cId="1356155706" sldId="2147483649"/>
          </pc:sldLayoutMkLst>
        </pc:sldLayoutChg>
        <pc:sldLayoutChg chg="setBg">
          <pc:chgData name="Brian McGreevy" userId="1bdd2619330ffbb7" providerId="LiveId" clId="{24D1785A-822A-5C49-8169-1917F0E467AE}" dt="2025-12-09T00:19:56.270" v="21"/>
          <pc:sldLayoutMkLst>
            <pc:docMk/>
            <pc:sldMasterMk cId="466580529" sldId="2147483648"/>
            <pc:sldLayoutMk cId="1665005131" sldId="2147483650"/>
          </pc:sldLayoutMkLst>
        </pc:sldLayoutChg>
        <pc:sldLayoutChg chg="setBg">
          <pc:chgData name="Brian McGreevy" userId="1bdd2619330ffbb7" providerId="LiveId" clId="{24D1785A-822A-5C49-8169-1917F0E467AE}" dt="2025-12-09T00:19:56.270" v="21"/>
          <pc:sldLayoutMkLst>
            <pc:docMk/>
            <pc:sldMasterMk cId="466580529" sldId="2147483648"/>
            <pc:sldLayoutMk cId="2029316307" sldId="2147483651"/>
          </pc:sldLayoutMkLst>
        </pc:sldLayoutChg>
        <pc:sldLayoutChg chg="setBg">
          <pc:chgData name="Brian McGreevy" userId="1bdd2619330ffbb7" providerId="LiveId" clId="{24D1785A-822A-5C49-8169-1917F0E467AE}" dt="2025-12-09T00:19:56.270" v="21"/>
          <pc:sldLayoutMkLst>
            <pc:docMk/>
            <pc:sldMasterMk cId="466580529" sldId="2147483648"/>
            <pc:sldLayoutMk cId="383890095" sldId="2147483652"/>
          </pc:sldLayoutMkLst>
        </pc:sldLayoutChg>
        <pc:sldLayoutChg chg="setBg">
          <pc:chgData name="Brian McGreevy" userId="1bdd2619330ffbb7" providerId="LiveId" clId="{24D1785A-822A-5C49-8169-1917F0E467AE}" dt="2025-12-09T00:19:56.270" v="21"/>
          <pc:sldLayoutMkLst>
            <pc:docMk/>
            <pc:sldMasterMk cId="466580529" sldId="2147483648"/>
            <pc:sldLayoutMk cId="999951077" sldId="2147483653"/>
          </pc:sldLayoutMkLst>
        </pc:sldLayoutChg>
        <pc:sldLayoutChg chg="setBg">
          <pc:chgData name="Brian McGreevy" userId="1bdd2619330ffbb7" providerId="LiveId" clId="{24D1785A-822A-5C49-8169-1917F0E467AE}" dt="2025-12-09T00:19:56.270" v="21"/>
          <pc:sldLayoutMkLst>
            <pc:docMk/>
            <pc:sldMasterMk cId="466580529" sldId="2147483648"/>
            <pc:sldLayoutMk cId="2118213364" sldId="2147483654"/>
          </pc:sldLayoutMkLst>
        </pc:sldLayoutChg>
        <pc:sldLayoutChg chg="setBg">
          <pc:chgData name="Brian McGreevy" userId="1bdd2619330ffbb7" providerId="LiveId" clId="{24D1785A-822A-5C49-8169-1917F0E467AE}" dt="2025-12-09T00:19:56.270" v="21"/>
          <pc:sldLayoutMkLst>
            <pc:docMk/>
            <pc:sldMasterMk cId="466580529" sldId="2147483648"/>
            <pc:sldLayoutMk cId="1975592429" sldId="2147483655"/>
          </pc:sldLayoutMkLst>
        </pc:sldLayoutChg>
        <pc:sldLayoutChg chg="setBg">
          <pc:chgData name="Brian McGreevy" userId="1bdd2619330ffbb7" providerId="LiveId" clId="{24D1785A-822A-5C49-8169-1917F0E467AE}" dt="2025-12-09T00:19:56.270" v="21"/>
          <pc:sldLayoutMkLst>
            <pc:docMk/>
            <pc:sldMasterMk cId="466580529" sldId="2147483648"/>
            <pc:sldLayoutMk cId="1537287936" sldId="2147483656"/>
          </pc:sldLayoutMkLst>
        </pc:sldLayoutChg>
        <pc:sldLayoutChg chg="setBg">
          <pc:chgData name="Brian McGreevy" userId="1bdd2619330ffbb7" providerId="LiveId" clId="{24D1785A-822A-5C49-8169-1917F0E467AE}" dt="2025-12-09T00:19:56.270" v="21"/>
          <pc:sldLayoutMkLst>
            <pc:docMk/>
            <pc:sldMasterMk cId="466580529" sldId="2147483648"/>
            <pc:sldLayoutMk cId="822583295" sldId="2147483657"/>
          </pc:sldLayoutMkLst>
        </pc:sldLayoutChg>
        <pc:sldLayoutChg chg="setBg">
          <pc:chgData name="Brian McGreevy" userId="1bdd2619330ffbb7" providerId="LiveId" clId="{24D1785A-822A-5C49-8169-1917F0E467AE}" dt="2025-12-09T00:19:56.270" v="21"/>
          <pc:sldLayoutMkLst>
            <pc:docMk/>
            <pc:sldMasterMk cId="466580529" sldId="2147483648"/>
            <pc:sldLayoutMk cId="1805203326" sldId="2147483658"/>
          </pc:sldLayoutMkLst>
        </pc:sldLayoutChg>
        <pc:sldLayoutChg chg="setBg">
          <pc:chgData name="Brian McGreevy" userId="1bdd2619330ffbb7" providerId="LiveId" clId="{24D1785A-822A-5C49-8169-1917F0E467AE}" dt="2025-12-09T00:19:56.270" v="21"/>
          <pc:sldLayoutMkLst>
            <pc:docMk/>
            <pc:sldMasterMk cId="466580529" sldId="2147483648"/>
            <pc:sldLayoutMk cId="403335266"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12/10/25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36321E9-AD98-12BF-0079-189C39B3B7B0}"/>
              </a:ext>
            </a:extLst>
          </p:cNvPr>
          <p:cNvPicPr>
            <a:picLocks noChangeAspect="1"/>
          </p:cNvPicPr>
          <p:nvPr/>
        </p:nvPicPr>
        <p:blipFill>
          <a:blip r:embed="rId4"/>
          <a:stretch>
            <a:fillRect/>
          </a:stretch>
        </p:blipFill>
        <p:spPr>
          <a:xfrm>
            <a:off x="5810864" y="3771338"/>
            <a:ext cx="5684450" cy="1226883"/>
          </a:xfrm>
          <a:prstGeom prst="rect">
            <a:avLst/>
          </a:prstGeom>
        </p:spPr>
      </p:pic>
      <p:sp>
        <p:nvSpPr>
          <p:cNvPr id="19" name="TextBox 18">
            <a:extLst>
              <a:ext uri="{FF2B5EF4-FFF2-40B4-BE49-F238E27FC236}">
                <a16:creationId xmlns:a16="http://schemas.microsoft.com/office/drawing/2014/main" id="{46FA9109-7112-C968-C23F-39C731108927}"/>
              </a:ext>
            </a:extLst>
          </p:cNvPr>
          <p:cNvSpPr txBox="1"/>
          <p:nvPr/>
        </p:nvSpPr>
        <p:spPr>
          <a:xfrm>
            <a:off x="6095999" y="3976806"/>
            <a:ext cx="4817166"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October 29, 2025</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ADCAF589-1086-4134-15A0-4AC083CFCD54}"/>
              </a:ext>
            </a:extLst>
          </p:cNvPr>
          <p:cNvPicPr>
            <a:picLocks noChangeAspect="1"/>
          </p:cNvPicPr>
          <p:nvPr/>
        </p:nvPicPr>
        <p:blipFill>
          <a:blip r:embed="rId4"/>
          <a:stretch>
            <a:fillRect/>
          </a:stretch>
        </p:blipFill>
        <p:spPr>
          <a:xfrm>
            <a:off x="5677574" y="3657598"/>
            <a:ext cx="5817739" cy="1363484"/>
          </a:xfrm>
          <a:prstGeom prst="rect">
            <a:avLst/>
          </a:prstGeom>
        </p:spPr>
      </p:pic>
      <p:sp>
        <p:nvSpPr>
          <p:cNvPr id="21" name="TextBox 20">
            <a:extLst>
              <a:ext uri="{FF2B5EF4-FFF2-40B4-BE49-F238E27FC236}">
                <a16:creationId xmlns:a16="http://schemas.microsoft.com/office/drawing/2014/main" id="{18F8DBB1-768F-C483-A653-CA82EC6BEB8C}"/>
              </a:ext>
            </a:extLst>
          </p:cNvPr>
          <p:cNvSpPr txBox="1"/>
          <p:nvPr/>
        </p:nvSpPr>
        <p:spPr>
          <a:xfrm>
            <a:off x="6095998" y="3937518"/>
            <a:ext cx="4817165"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5, 2025</a:t>
            </a:r>
          </a:p>
        </p:txBody>
      </p:sp>
      <p:pic>
        <p:nvPicPr>
          <p:cNvPr id="22" name="Picture 21" descr="A black background with a black square&#10;&#10;AI-generated content may be incorrect.">
            <a:extLst>
              <a:ext uri="{FF2B5EF4-FFF2-40B4-BE49-F238E27FC236}">
                <a16:creationId xmlns:a16="http://schemas.microsoft.com/office/drawing/2014/main" id="{149CCFC1-3226-B40D-D3C9-ED1AA72B3D44}"/>
              </a:ext>
            </a:extLst>
          </p:cNvPr>
          <p:cNvPicPr>
            <a:picLocks noChangeAspect="1"/>
          </p:cNvPicPr>
          <p:nvPr/>
        </p:nvPicPr>
        <p:blipFill>
          <a:blip r:embed="rId4"/>
          <a:stretch>
            <a:fillRect/>
          </a:stretch>
        </p:blipFill>
        <p:spPr>
          <a:xfrm>
            <a:off x="5795336" y="3429000"/>
            <a:ext cx="5397910" cy="1435608"/>
          </a:xfrm>
          <a:prstGeom prst="rect">
            <a:avLst/>
          </a:prstGeom>
        </p:spPr>
      </p:pic>
      <p:sp>
        <p:nvSpPr>
          <p:cNvPr id="23" name="TextBox 22">
            <a:extLst>
              <a:ext uri="{FF2B5EF4-FFF2-40B4-BE49-F238E27FC236}">
                <a16:creationId xmlns:a16="http://schemas.microsoft.com/office/drawing/2014/main" id="{86EBFABD-A109-9B42-A888-D9559439691A}"/>
              </a:ext>
            </a:extLst>
          </p:cNvPr>
          <p:cNvSpPr txBox="1"/>
          <p:nvPr/>
        </p:nvSpPr>
        <p:spPr>
          <a:xfrm>
            <a:off x="5625900" y="3657598"/>
            <a:ext cx="5515671"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19, 2025</a:t>
            </a:r>
          </a:p>
        </p:txBody>
      </p:sp>
      <p:pic>
        <p:nvPicPr>
          <p:cNvPr id="24" name="Picture 23" descr="A black background with a black square&#10;&#10;AI-generated content may be incorrect.">
            <a:extLst>
              <a:ext uri="{FF2B5EF4-FFF2-40B4-BE49-F238E27FC236}">
                <a16:creationId xmlns:a16="http://schemas.microsoft.com/office/drawing/2014/main" id="{3539E62C-54A6-52DE-E9E4-D9385FADCBBA}"/>
              </a:ext>
            </a:extLst>
          </p:cNvPr>
          <p:cNvPicPr>
            <a:picLocks noChangeAspect="1"/>
          </p:cNvPicPr>
          <p:nvPr/>
        </p:nvPicPr>
        <p:blipFill>
          <a:blip r:embed="rId4"/>
          <a:stretch>
            <a:fillRect/>
          </a:stretch>
        </p:blipFill>
        <p:spPr>
          <a:xfrm>
            <a:off x="5657612" y="3748476"/>
            <a:ext cx="5684450" cy="1116131"/>
          </a:xfrm>
          <a:prstGeom prst="rect">
            <a:avLst/>
          </a:prstGeom>
        </p:spPr>
      </p:pic>
      <p:sp>
        <p:nvSpPr>
          <p:cNvPr id="25" name="TextBox 24">
            <a:extLst>
              <a:ext uri="{FF2B5EF4-FFF2-40B4-BE49-F238E27FC236}">
                <a16:creationId xmlns:a16="http://schemas.microsoft.com/office/drawing/2014/main" id="{81ED3594-E313-61C9-6D6A-EB8C688A10FF}"/>
              </a:ext>
            </a:extLst>
          </p:cNvPr>
          <p:cNvSpPr txBox="1"/>
          <p:nvPr/>
        </p:nvSpPr>
        <p:spPr>
          <a:xfrm>
            <a:off x="6095997" y="3937518"/>
            <a:ext cx="4824857"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December 3, 2025</a:t>
            </a:r>
          </a:p>
        </p:txBody>
      </p:sp>
      <p:pic>
        <p:nvPicPr>
          <p:cNvPr id="26" name="Picture 25" descr="A black background with a black square&#10;&#10;AI-generated content may be incorrect.">
            <a:extLst>
              <a:ext uri="{FF2B5EF4-FFF2-40B4-BE49-F238E27FC236}">
                <a16:creationId xmlns:a16="http://schemas.microsoft.com/office/drawing/2014/main" id="{5A9128C2-66DA-2776-AABD-95E7469637C6}"/>
              </a:ext>
            </a:extLst>
          </p:cNvPr>
          <p:cNvPicPr>
            <a:picLocks noChangeAspect="1"/>
          </p:cNvPicPr>
          <p:nvPr/>
        </p:nvPicPr>
        <p:blipFill>
          <a:blip r:embed="rId4"/>
          <a:stretch>
            <a:fillRect/>
          </a:stretch>
        </p:blipFill>
        <p:spPr>
          <a:xfrm>
            <a:off x="5677572" y="3914656"/>
            <a:ext cx="5515673" cy="803645"/>
          </a:xfrm>
          <a:prstGeom prst="rect">
            <a:avLst/>
          </a:prstGeom>
        </p:spPr>
      </p:pic>
      <p:sp>
        <p:nvSpPr>
          <p:cNvPr id="27" name="TextBox 26">
            <a:extLst>
              <a:ext uri="{FF2B5EF4-FFF2-40B4-BE49-F238E27FC236}">
                <a16:creationId xmlns:a16="http://schemas.microsoft.com/office/drawing/2014/main" id="{0156D5F9-4E20-27F9-2D65-BABADF2EF000}"/>
              </a:ext>
            </a:extLst>
          </p:cNvPr>
          <p:cNvSpPr txBox="1"/>
          <p:nvPr/>
        </p:nvSpPr>
        <p:spPr>
          <a:xfrm>
            <a:off x="6095997" y="4180818"/>
            <a:ext cx="4817165"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December 10, 2025</a:t>
            </a:r>
          </a:p>
        </p:txBody>
      </p:sp>
    </p:spTree>
    <p:extLst>
      <p:ext uri="{BB962C8B-B14F-4D97-AF65-F5344CB8AC3E}">
        <p14:creationId xmlns:p14="http://schemas.microsoft.com/office/powerpoint/2010/main" val="146507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algn="l" fontAlgn="base"/>
            <a:r>
              <a:rPr lang="en-US" sz="2000" b="1" i="0" dirty="0">
                <a:solidFill>
                  <a:schemeClr val="bg1"/>
                </a:solidFill>
                <a:effectLst/>
                <a:latin typeface="Goudy Old Style" panose="02020502050305020303" pitchFamily="18" charset="77"/>
              </a:rPr>
              <a:t>Excerpts from </a:t>
            </a:r>
            <a:r>
              <a:rPr lang="en-US" sz="2000" b="1" i="1" dirty="0">
                <a:solidFill>
                  <a:schemeClr val="bg1"/>
                </a:solidFill>
                <a:effectLst/>
                <a:latin typeface="Goudy Old Style" panose="02020502050305020303" pitchFamily="18" charset="77"/>
              </a:rPr>
              <a:t>On the Incarnation</a:t>
            </a:r>
            <a:r>
              <a:rPr lang="en-US" sz="2000" b="1" i="0" dirty="0">
                <a:solidFill>
                  <a:schemeClr val="bg1"/>
                </a:solidFill>
                <a:effectLst/>
                <a:latin typeface="Goudy Old Style" panose="02020502050305020303" pitchFamily="18" charset="77"/>
              </a:rPr>
              <a:t>:</a:t>
            </a:r>
            <a:br>
              <a:rPr lang="en-US" sz="1400" b="1" i="0" dirty="0">
                <a:solidFill>
                  <a:schemeClr val="bg1"/>
                </a:solidFill>
                <a:effectLst/>
                <a:latin typeface="Goudy Old Style" panose="02020502050305020303" pitchFamily="18" charset="77"/>
              </a:rPr>
            </a:br>
            <a:br>
              <a:rPr lang="en-US" sz="1400" b="1"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For this purpose, then, the incorporeal and incorruptible and immaterial Word of God entered our world. In one sense, indeed, He was not far from it before, for no part of creation had ever been without Him Who, while ever abiding in union with the Father, yet fills all things that are. But now He entered the world in a new way, stooping to our level in His love and Self-revealing to us.</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--He saw the reasonable race, the race of men that, like Himself, expressed the Father’s Mind, wasting out of existence, and death reigning over all in corruption. He saw that corruption held us all the closer, because it was the penalty for the Transgression; He saw, too, how unthinkable it would be for the law to be repealed before it was fulfilled. He saw how unseemly it was that the very things of which He Himself was the Artificer should be disappearing. He saw how the surpassing wickedness of men was mounting up against them; He saw also their universal liability to death. All this He saw and, pitying our race, moved with compassion for our limitation, unable to endure that Death should have the mastery, rather than that His creatures should perish and the work of His Father for us men come to </a:t>
            </a:r>
            <a:r>
              <a:rPr lang="en-US" sz="2000" b="0" i="0" dirty="0" err="1">
                <a:solidFill>
                  <a:schemeClr val="bg1"/>
                </a:solidFill>
                <a:effectLst/>
                <a:latin typeface="Goudy Old Style" panose="02020502050305020303" pitchFamily="18" charset="77"/>
              </a:rPr>
              <a:t>nought</a:t>
            </a:r>
            <a:r>
              <a:rPr lang="en-US" sz="2000" b="0" i="0" dirty="0">
                <a:solidFill>
                  <a:schemeClr val="bg1"/>
                </a:solidFill>
                <a:effectLst/>
                <a:latin typeface="Goudy Old Style" panose="02020502050305020303" pitchFamily="18" charset="77"/>
              </a:rPr>
              <a:t>, He took to Himself a body, a human body even as our own. Nor did He will merely to become embodied or merely to appear; had that been so, He could have revealed His divine majesty in some other and better way.</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--No! He took our body, and not only so, but He took it directly from a spotless, stainless virgin, without the agency of human father—a pure body, untainted by intercourse with man. He, the Mighty One, the Artificer of all, Himself prepared this body in the virgin as a temple for Himself, and took it for His very own, as the instrument through which He was known and in which He dwelt. Thus, taking a body like our own, because all our bodies were liable to the corruption of death, He surrendered His body to death instead of all, and offered it to the Father. </a:t>
            </a:r>
            <a:r>
              <a:rPr lang="en-US" sz="2000" b="1" i="0" dirty="0">
                <a:solidFill>
                  <a:schemeClr val="bg1"/>
                </a:solidFill>
                <a:effectLst/>
                <a:latin typeface="Goudy Old Style" panose="02020502050305020303" pitchFamily="18" charset="77"/>
              </a:rPr>
              <a:t>This He did out of sheer love for us, so that in His death all might die, and the law of death thereby be abolished because, having fulfilled in His body that for which it was appointed, it was thereafter voided of its power for men.</a:t>
            </a:r>
            <a:r>
              <a:rPr lang="en-US" sz="2000" b="0" i="0" dirty="0">
                <a:solidFill>
                  <a:schemeClr val="bg1"/>
                </a:solidFill>
                <a:effectLst/>
                <a:latin typeface="Goudy Old Style" panose="02020502050305020303" pitchFamily="18" charset="77"/>
              </a:rPr>
              <a:t> This He did that He might turn again to incorruption men who had turned back to corruption, and make them alive through death by the appropriation of His body and by the grace of His resurrection. Thus He would make death to disappear from them as utterly as straw from fire.</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6858000"/>
            <a:ext cx="5158154" cy="355600"/>
          </a:xfrm>
        </p:spPr>
        <p:txBody>
          <a:bodyPr>
            <a:normAutofit fontScale="925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424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algn="l"/>
            <a:r>
              <a:rPr lang="en-US" sz="2000" i="0" dirty="0">
                <a:solidFill>
                  <a:schemeClr val="bg1"/>
                </a:solidFill>
                <a:effectLst/>
                <a:latin typeface="Goudy Old Style" panose="02020502050305020303" pitchFamily="18" charset="77"/>
              </a:rPr>
              <a:t>“The Savior is working mightily among men, every day He is invisibly persuading numbers of people all over the world, both within and beyond the Greek-speaking world, to accept His faith and be obedient to His teaching.  Can anyone, in face of this, still doubt that He has risen and lives, or rather that He is Himself the Life?  Does a dead man prick the consciences of men, so that they throw all the traditions of their fathers to the winds and bow down before the teaching of Christ?  If He is no longer active in the world, as He must needs be if He is dead, how is that He makes the living to cease from their activities, the adulterer for his adultery, the murderer from murdering, the unjust from avarice, while the profane and godless man becomes religious?  If He did not rise, but is still dead, how is it that He routs and persecutes and overthrows the false gods, whom unbelievers think to be alive, and the evil spirits whom they worship?  For where Christ is named, idolatry is destroyed and the fraud of evil spirits is exposed; indeed, no such spirit can endure that Name, but takes to flight on sound of it.  This is the work of One Who lives, not of one dead; and, more than that, it is the work of God.</a:t>
            </a:r>
            <a:br>
              <a:rPr lang="en-US" sz="1200" b="1" i="0" dirty="0">
                <a:solidFill>
                  <a:schemeClr val="bg1"/>
                </a:solidFill>
                <a:effectLst/>
                <a:latin typeface="Goudy Old Style" panose="02020502050305020303" pitchFamily="18" charset="77"/>
              </a:rPr>
            </a:br>
            <a:br>
              <a:rPr lang="en-US" sz="12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“For of what use is existence to the creature if it cannot know its Maker?”</a:t>
            </a:r>
            <a:br>
              <a:rPr lang="en-US" sz="1200" i="0" dirty="0">
                <a:solidFill>
                  <a:schemeClr val="bg1"/>
                </a:solidFill>
                <a:effectLst/>
                <a:latin typeface="Goudy Old Style" panose="02020502050305020303" pitchFamily="18" charset="77"/>
              </a:rPr>
            </a:br>
            <a:br>
              <a:rPr lang="en-US" sz="1200" i="0" dirty="0">
                <a:solidFill>
                  <a:schemeClr val="bg1"/>
                </a:solidFill>
                <a:effectLst/>
                <a:latin typeface="Goudy Old Style" panose="02020502050305020303" pitchFamily="18" charset="77"/>
              </a:rPr>
            </a:br>
            <a:r>
              <a:rPr lang="en-US" sz="2000" i="0" dirty="0">
                <a:solidFill>
                  <a:schemeClr val="bg1"/>
                </a:solidFill>
                <a:effectLst/>
                <a:latin typeface="Goudy Old Style" panose="02020502050305020303" pitchFamily="18" charset="77"/>
              </a:rPr>
              <a:t>“….it was our sorry case that caused the Word to come down, our transgression that called out His love for us, so that He made haste to help us and to appear among us. It is we who were the cause of His taking human form, and for our salvation that in His great love He was both born and manifested in a human body.”</a:t>
            </a:r>
            <a:br>
              <a:rPr lang="en-US" sz="2000" i="0" dirty="0">
                <a:solidFill>
                  <a:schemeClr val="bg1"/>
                </a:solidFill>
                <a:effectLst/>
                <a:latin typeface="Goudy Old Style" panose="02020502050305020303" pitchFamily="18" charset="77"/>
              </a:rPr>
            </a:br>
            <a:r>
              <a:rPr lang="en-US" sz="2000" i="0" dirty="0">
                <a:solidFill>
                  <a:schemeClr val="bg1"/>
                </a:solidFill>
                <a:effectLst/>
                <a:latin typeface="Goudy Old Style" panose="02020502050305020303" pitchFamily="18" charset="77"/>
              </a:rPr>
              <a:t>“How could He have called us if He had not been crucified, for it is only on the cross that a man dies with arms outstretched?”</a:t>
            </a:r>
            <a:br>
              <a:rPr lang="en-US" sz="2000" i="0" dirty="0">
                <a:solidFill>
                  <a:schemeClr val="bg1"/>
                </a:solidFill>
                <a:effectLst/>
                <a:latin typeface="Goudy Old Style" panose="02020502050305020303" pitchFamily="18" charset="77"/>
              </a:rPr>
            </a:br>
            <a:r>
              <a:rPr lang="en-US" sz="2000" i="0" dirty="0">
                <a:solidFill>
                  <a:schemeClr val="bg1"/>
                </a:solidFill>
                <a:effectLst/>
                <a:latin typeface="Goudy Old Style" panose="02020502050305020303" pitchFamily="18" charset="77"/>
              </a:rPr>
              <a:t>“He deals with </a:t>
            </a:r>
            <a:r>
              <a:rPr lang="en-US" sz="2000" dirty="0">
                <a:solidFill>
                  <a:schemeClr val="bg1"/>
                </a:solidFill>
                <a:latin typeface="Goudy Old Style" panose="02020502050305020303" pitchFamily="18" charset="77"/>
              </a:rPr>
              <a:t>men </a:t>
            </a:r>
            <a:r>
              <a:rPr lang="en-US" sz="2000" i="0" dirty="0">
                <a:solidFill>
                  <a:schemeClr val="bg1"/>
                </a:solidFill>
                <a:effectLst/>
                <a:latin typeface="Goudy Old Style" panose="02020502050305020303" pitchFamily="18" charset="77"/>
              </a:rPr>
              <a:t>as a good teacher with his pupils, coming down to their level and using simple means. St. Paul says as much: “Because in the wisdom of God the world in its wisdom knew not God, God. thought fit through the simplicity of the News proclaimed to save those who believe.” (1 Cor. 1: 23) Men had turned from the contemplation of God above, and were looking for Him in the opposite direction, down among created things and things of sense. The </a:t>
            </a:r>
            <a:r>
              <a:rPr lang="en-US" sz="2000" i="0" dirty="0" err="1">
                <a:solidFill>
                  <a:schemeClr val="bg1"/>
                </a:solidFill>
                <a:effectLst/>
                <a:latin typeface="Goudy Old Style" panose="02020502050305020303" pitchFamily="18" charset="77"/>
              </a:rPr>
              <a:t>Saviour</a:t>
            </a:r>
            <a:r>
              <a:rPr lang="en-US" sz="2000" i="0" dirty="0">
                <a:solidFill>
                  <a:schemeClr val="bg1"/>
                </a:solidFill>
                <a:effectLst/>
                <a:latin typeface="Goudy Old Style" panose="02020502050305020303" pitchFamily="18" charset="77"/>
              </a:rPr>
              <a:t> of us all, the Word of God, in His great love took to Himself a body and moved as Man among men, meeting their senses, so to speak, halfway.”</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6835139"/>
            <a:ext cx="5158154" cy="344593"/>
          </a:xfrm>
        </p:spPr>
        <p:txBody>
          <a:bodyPr>
            <a:normAutofit fontScale="925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1600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r>
              <a:rPr lang="en-US" sz="2000" dirty="0">
                <a:solidFill>
                  <a:schemeClr val="bg1"/>
                </a:solidFill>
                <a:effectLst/>
                <a:latin typeface="Goudy Old Style" panose="02020502050305020303" pitchFamily="18" charset="77"/>
              </a:rPr>
              <a:t>“A Christmas Sermon for Pagans” by C. S. Lewis </a:t>
            </a:r>
            <a:r>
              <a:rPr lang="en-US" sz="2000" i="1" dirty="0">
                <a:solidFill>
                  <a:schemeClr val="bg1"/>
                </a:solidFill>
                <a:effectLst/>
                <a:latin typeface="Goudy Old Style" panose="02020502050305020303" pitchFamily="18" charset="77"/>
              </a:rPr>
              <a:t>Strand</a:t>
            </a:r>
            <a:r>
              <a:rPr lang="en-US" sz="2000" dirty="0">
                <a:solidFill>
                  <a:schemeClr val="bg1"/>
                </a:solidFill>
                <a:effectLst/>
                <a:latin typeface="Goudy Old Style" panose="02020502050305020303" pitchFamily="18" charset="77"/>
              </a:rPr>
              <a:t> </a:t>
            </a:r>
            <a:r>
              <a:rPr lang="en-US" sz="2000" dirty="0">
                <a:solidFill>
                  <a:schemeClr val="bg1"/>
                </a:solidFill>
                <a:latin typeface="Goudy Old Style" panose="02020502050305020303" pitchFamily="18" charset="77"/>
              </a:rPr>
              <a:t>M</a:t>
            </a:r>
            <a:r>
              <a:rPr lang="en-US" sz="2000" dirty="0">
                <a:solidFill>
                  <a:schemeClr val="bg1"/>
                </a:solidFill>
                <a:effectLst/>
                <a:latin typeface="Goudy Old Style" panose="02020502050305020303" pitchFamily="18" charset="77"/>
              </a:rPr>
              <a:t>agazine, Vol. 112, Issue 672, December 1946 </a:t>
            </a:r>
            <a:br>
              <a:rPr lang="en-US" sz="2000" dirty="0">
                <a:solidFill>
                  <a:schemeClr val="bg1"/>
                </a:solidFill>
                <a:effectLst/>
                <a:latin typeface="Goudy Old Style" panose="02020502050305020303" pitchFamily="18" charset="77"/>
              </a:rPr>
            </a:br>
            <a:r>
              <a:rPr lang="en-US" sz="1600" i="1" dirty="0">
                <a:solidFill>
                  <a:schemeClr val="bg1"/>
                </a:solidFill>
                <a:effectLst/>
                <a:latin typeface="Goudy Old Style" panose="02020502050305020303" pitchFamily="18" charset="77"/>
              </a:rPr>
              <a:t>Writing religion for sceptics has made C. S. Lewis a best-seller. His books on Christianity—chief among them “The Screwtape Letters”—sell better, and read more easily, than most crime stories. This sermon isa characteristic piece of writing by the Oxford don who has become the most entertaining missionary of our time</a:t>
            </a:r>
            <a:br>
              <a:rPr lang="en-US" sz="2000" i="1" dirty="0">
                <a:solidFill>
                  <a:schemeClr val="bg1"/>
                </a:solidFill>
                <a:effectLst/>
                <a:latin typeface="Goudy Old Style" panose="02020502050305020303" pitchFamily="18" charset="77"/>
              </a:rPr>
            </a:b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“When I was asked to write a Christmas sermon for pagans, I accepted the job light-heartedly enough, but now that I sit down to tackle it, I discover a difficulty: are there any pagans in England for me to write to? I know that people keep on telling us that this country is relapsing into paganism; but they only mean that it is ceasing to be Christian, and is that at all the same thing?</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“Let us remember what a pagan or heathen (I use the words interchangeably) really was. A heathen was a man who lived out on the heath, out in the wilds. A pagan was a man who lived in a "</a:t>
            </a:r>
            <a:r>
              <a:rPr lang="en-US" sz="2000" dirty="0" err="1">
                <a:solidFill>
                  <a:schemeClr val="bg1"/>
                </a:solidFill>
                <a:effectLst/>
                <a:latin typeface="Goudy Old Style" panose="02020502050305020303" pitchFamily="18" charset="77"/>
                <a:ea typeface="Times New Roman" panose="02020603050405020304" pitchFamily="18" charset="0"/>
              </a:rPr>
              <a:t>pagus</a:t>
            </a:r>
            <a:r>
              <a:rPr lang="en-US" sz="2000" dirty="0">
                <a:solidFill>
                  <a:schemeClr val="bg1"/>
                </a:solidFill>
                <a:effectLst/>
                <a:latin typeface="Goudy Old Style" panose="02020502050305020303" pitchFamily="18" charset="77"/>
                <a:ea typeface="Times New Roman" panose="02020603050405020304" pitchFamily="18" charset="0"/>
              </a:rPr>
              <a:t>" or small village. Both words in fact meant a rustic or yokel. They date from the time when the larger towns of the Roman Empire were already </a:t>
            </a:r>
            <a:r>
              <a:rPr lang="en-US" sz="2000" dirty="0" err="1">
                <a:solidFill>
                  <a:schemeClr val="bg1"/>
                </a:solidFill>
                <a:effectLst/>
                <a:latin typeface="Goudy Old Style" panose="02020502050305020303" pitchFamily="18" charset="77"/>
                <a:ea typeface="Times New Roman" panose="02020603050405020304" pitchFamily="18" charset="0"/>
              </a:rPr>
              <a:t>Christianised</a:t>
            </a:r>
            <a:r>
              <a:rPr lang="en-US" sz="2000" dirty="0">
                <a:solidFill>
                  <a:schemeClr val="bg1"/>
                </a:solidFill>
                <a:effectLst/>
                <a:latin typeface="Goudy Old Style" panose="02020502050305020303" pitchFamily="18" charset="77"/>
                <a:ea typeface="Times New Roman" panose="02020603050405020304" pitchFamily="18" charset="0"/>
              </a:rPr>
              <a:t>, but the old nature religions still lingered in the country. Pagans or heathens were the backward people in the remote districts who had not yet been converted, who were still pre-Christians. To say that modern people who have drifted away from Christianity are pagans is to suggest that a post-Christian man is the same as a pre-Christian man. But that is like thinking that a woman who has lost her husband is the same sort of person as an unmarried girl. Or that a street where the houses have been knocked down is the same as a field where no house has yet been built.</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The ruined street and the unbuilt field are alike in one respect, namely that neither will keep you dry if it rains, but they are different in every other respect: rubble, dust, broken bottles, old bedsteads, and stray cats are very different from grass, thyme, clover, buttercups, and the lark singing overhead.</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“The real pagan differed from the post-Christian in the following ways. Firstly, he was religious. From the Christian point of view, he was indeed too religious by half. He was full of reverence. </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6858000"/>
            <a:ext cx="5158154" cy="406400"/>
          </a:xfrm>
        </p:spPr>
        <p:txBody>
          <a:bodyPr>
            <a:normAutofit lnSpcReduction="1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36256"/>
            <a:ext cx="184731" cy="8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close up of a paper&#10;&#10;Description automatically generated">
            <a:extLst>
              <a:ext uri="{FF2B5EF4-FFF2-40B4-BE49-F238E27FC236}">
                <a16:creationId xmlns:a16="http://schemas.microsoft.com/office/drawing/2014/main" id="{81CE5BE4-29CB-B8FD-1E57-5B24F4F5E346}"/>
              </a:ext>
            </a:extLst>
          </p:cNvPr>
          <p:cNvPicPr>
            <a:picLocks noChangeAspect="1"/>
          </p:cNvPicPr>
          <p:nvPr/>
        </p:nvPicPr>
        <p:blipFill>
          <a:blip r:embed="rId2"/>
          <a:stretch>
            <a:fillRect/>
          </a:stretch>
        </p:blipFill>
        <p:spPr>
          <a:xfrm>
            <a:off x="0" y="157163"/>
            <a:ext cx="6096000" cy="915988"/>
          </a:xfrm>
          <a:prstGeom prst="rect">
            <a:avLst/>
          </a:prstGeom>
        </p:spPr>
      </p:pic>
      <p:pic>
        <p:nvPicPr>
          <p:cNvPr id="9" name="Picture 8" descr="A close up of a letter&#10;&#10;Description automatically generated">
            <a:extLst>
              <a:ext uri="{FF2B5EF4-FFF2-40B4-BE49-F238E27FC236}">
                <a16:creationId xmlns:a16="http://schemas.microsoft.com/office/drawing/2014/main" id="{A68ADE16-1A79-6873-0182-BF1D73C64203}"/>
              </a:ext>
            </a:extLst>
          </p:cNvPr>
          <p:cNvPicPr>
            <a:picLocks noChangeAspect="1"/>
          </p:cNvPicPr>
          <p:nvPr/>
        </p:nvPicPr>
        <p:blipFill>
          <a:blip r:embed="rId3"/>
          <a:stretch>
            <a:fillRect/>
          </a:stretch>
        </p:blipFill>
        <p:spPr>
          <a:xfrm>
            <a:off x="6096000" y="157163"/>
            <a:ext cx="6096000" cy="867768"/>
          </a:xfrm>
          <a:prstGeom prst="rect">
            <a:avLst/>
          </a:prstGeom>
        </p:spPr>
      </p:pic>
    </p:spTree>
    <p:extLst>
      <p:ext uri="{BB962C8B-B14F-4D97-AF65-F5344CB8AC3E}">
        <p14:creationId xmlns:p14="http://schemas.microsoft.com/office/powerpoint/2010/main" val="366271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r>
              <a:rPr lang="en-US" sz="2000" dirty="0">
                <a:solidFill>
                  <a:schemeClr val="bg1"/>
                </a:solidFill>
                <a:effectLst/>
                <a:latin typeface="Goudy Old Style" panose="02020502050305020303" pitchFamily="18" charset="77"/>
                <a:ea typeface="Times New Roman" panose="02020603050405020304" pitchFamily="18" charset="0"/>
              </a:rPr>
              <a:t>“For him the earth was holy, the woods and waters were alive. His agriculture was a ritual as well as a technique. And secondly, he believed in what we now call "an objective right and wrong". That is, he thought the distinction between pious and impious acts was something that existed independently of human opinions: something like the multiplication table, which man had not invented, but had found to be true, and which he had better take notice of. The gods would punish him if he did not.</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“To be sure, by Christian standards his list of right and wrong acts was rather a muddled one. He thought (and the Christians agreed) that the gods would punish him for setting the dogs on a beggar who came to his door, or for striking his father. But he also thought they would punish him for turning his face to the wrong point of the compass when he began ploughing. Though his code included some fantastic sins and duties, it got in most of the real ones.</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This leads us to the third great difference between a pagan and a post-Christian man. Believing in a real right and wrong means finding out that you are not very good. The pagan code may have been on some points a low one, but it was too high for the pagan to live up to. Hence a pagan, though in many ways merrier than a modern, had a deep sadness. When he asked himself what was wrong with the world, he did not immediately reply "the social system" or "our allies" or "education". It occurred to him that he -- himself -- might be one of the things that was wrong with the world. He knew he had sinned. And the terrible thing was he thought the gods made no difference between voluntary and involuntary sins. You might get into their bad books by mere accident. And once in, it was very hard to get out of them. The pagan dealt with this situation in a rather silly way. His religion was a mass of ceremonies, sacrifices, purifications, </a:t>
            </a:r>
            <a:r>
              <a:rPr lang="en-US" sz="2000" i="1" dirty="0">
                <a:solidFill>
                  <a:schemeClr val="bg1"/>
                </a:solidFill>
                <a:effectLst/>
                <a:latin typeface="Goudy Old Style" panose="02020502050305020303" pitchFamily="18" charset="77"/>
                <a:ea typeface="Times New Roman" panose="02020603050405020304" pitchFamily="18" charset="0"/>
              </a:rPr>
              <a:t>et cetera</a:t>
            </a:r>
            <a:r>
              <a:rPr lang="en-US" sz="2000" dirty="0">
                <a:solidFill>
                  <a:schemeClr val="bg1"/>
                </a:solidFill>
                <a:effectLst/>
                <a:latin typeface="Goudy Old Style" panose="02020502050305020303" pitchFamily="18" charset="77"/>
                <a:ea typeface="Times New Roman" panose="02020603050405020304" pitchFamily="18" charset="0"/>
              </a:rPr>
              <a:t>, which were supposed to take away guilt, but they never quite succeeded. His conscience was not at ease.</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“Now, the post-Christian view which is gradually coming into existence (it is complete already in some people, and still incomplete in others) is quite different. According to it, nature is not a living thing to be reverenced. It is a kind of machine for us to exploit. There is no objective right or wrong. Each race or class can invent its own code or ideology just as it pleases. And whatever may be amiss with the world, it is certainly not we the ordinary people. It is up to God, if after all he should happen to exist, or to government, or to education, to give us what we want. They are the shop, we are the customer, and the customer is always right.</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7044266"/>
            <a:ext cx="5158154" cy="298259"/>
          </a:xfrm>
        </p:spPr>
        <p:txBody>
          <a:bodyPr>
            <a:normAutofit fontScale="70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419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r>
              <a:rPr lang="en-US" sz="2000" dirty="0">
                <a:solidFill>
                  <a:schemeClr val="bg1"/>
                </a:solidFill>
                <a:effectLst/>
                <a:latin typeface="Goudy Old Style" panose="02020502050305020303" pitchFamily="18" charset="77"/>
                <a:ea typeface="Times New Roman" panose="02020603050405020304" pitchFamily="18" charset="0"/>
              </a:rPr>
              <a:t>Now if the post-Christian view is the correct one then we have indeed woken from a nightmare. The old fear, the old reverence, the old restraints... how delightful to have woken up into freedom, to be responsible to no one, to be utterly and absolutely our own masters! We have, of course, lost some fun. A universe of </a:t>
            </a:r>
            <a:r>
              <a:rPr lang="en-US" sz="2000" dirty="0" err="1">
                <a:solidFill>
                  <a:schemeClr val="bg1"/>
                </a:solidFill>
                <a:effectLst/>
                <a:latin typeface="Goudy Old Style" panose="02020502050305020303" pitchFamily="18" charset="77"/>
                <a:ea typeface="Times New Roman" panose="02020603050405020304" pitchFamily="18" charset="0"/>
              </a:rPr>
              <a:t>colourless</a:t>
            </a:r>
            <a:r>
              <a:rPr lang="en-US" sz="2000" dirty="0">
                <a:solidFill>
                  <a:schemeClr val="bg1"/>
                </a:solidFill>
                <a:effectLst/>
                <a:latin typeface="Goudy Old Style" panose="02020502050305020303" pitchFamily="18" charset="77"/>
                <a:ea typeface="Times New Roman" panose="02020603050405020304" pitchFamily="18" charset="0"/>
              </a:rPr>
              <a:t> electrons (which is presently going to run down and annihilate all organic life everywhere and forever) is, perhaps, a little dreary compared with the earth-mother and the sky-father, the wood nymphs and the water nymphs, chaste Diana riding the night sky and homely Vesta flickering on the hearth. But one can't have everything, and there are always the flicks and the radio: if the new view is correct, it has very solid advantages.</a:t>
            </a:r>
            <a:br>
              <a:rPr lang="en-US" sz="2000" dirty="0">
                <a:solidFill>
                  <a:schemeClr val="bg1"/>
                </a:solidFill>
                <a:effectLst/>
                <a:latin typeface="Goudy Old Style" panose="02020502050305020303" pitchFamily="18" charset="77"/>
                <a:ea typeface="Times New Roman" panose="02020603050405020304" pitchFamily="18" charset="0"/>
              </a:rPr>
            </a:b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“But is it? And if so, why are things not going better? What do you make of the present threat of world famine? We know now it is not entirely due to the war. From country after country comes the same story of failing harvests. Even the whales have less oil. Can it be that nature, or something behind nature, is not simply a machine that we can do what we like with? That she is hitting back? Waive the point. Suppose she is only a machine, and that we are free to master her at our pleasure. Have you not begun to see that man's conquest of nature is really man's conquest of man? That every power wrested from nature is used by some men over other men? Men are the victims, not the conquerors in this struggle. Each new victory over nature yields new means of propaganda to enslave them, new weapons to kill them, new power for the state, and new weakness for the citizen. New contraceptives to keep man from being born at all.</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As for ideologies, does no one see the catch? If there is no real wrong and right -- nothing good or bad in itself -- none of these ideologies can be better or worse than another. For a better moral code can only mean one which comes nearer to some real or absolute code. One map of New York can be better than another only if there is a real New York for it to be truer to. If there is no objective standard then our choice between one ideology and another becomes a matter of arbitrary taste. Our battle for democratic ideals against Nazi ideals has been a waste of time, because the one is no better than the other. Nor can there ever be any real improvement or deterioration. If there is no real goal, we can't get any nearer to it, or farther from it. In fact there is no real reason for doing anything at all.</a:t>
            </a:r>
            <a:br>
              <a:rPr lang="en-US" sz="2000" dirty="0">
                <a:solidFill>
                  <a:schemeClr val="bg1"/>
                </a:solidFill>
                <a:effectLst/>
                <a:latin typeface="Goudy Old Style" panose="02020502050305020303" pitchFamily="18" charset="77"/>
                <a:ea typeface="Times New Roman" panose="02020603050405020304" pitchFamily="18" charset="0"/>
              </a:rPr>
            </a:b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6812280"/>
            <a:ext cx="5158154" cy="45719"/>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727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r>
              <a:rPr lang="en-US" sz="2000" dirty="0">
                <a:solidFill>
                  <a:schemeClr val="bg1"/>
                </a:solidFill>
                <a:effectLst/>
                <a:latin typeface="Goudy Old Style" panose="02020502050305020303" pitchFamily="18" charset="77"/>
                <a:ea typeface="Times New Roman" panose="02020603050405020304" pitchFamily="18" charset="0"/>
              </a:rPr>
              <a:t>”It looks to me, </a:t>
            </a:r>
            <a:r>
              <a:rPr lang="en-US" sz="2000" dirty="0" err="1">
                <a:solidFill>
                  <a:schemeClr val="bg1"/>
                </a:solidFill>
                <a:effectLst/>
                <a:latin typeface="Goudy Old Style" panose="02020502050305020303" pitchFamily="18" charset="77"/>
                <a:ea typeface="Times New Roman" panose="02020603050405020304" pitchFamily="18" charset="0"/>
              </a:rPr>
              <a:t>neighbours</a:t>
            </a:r>
            <a:r>
              <a:rPr lang="en-US" sz="2000" dirty="0">
                <a:solidFill>
                  <a:schemeClr val="bg1"/>
                </a:solidFill>
                <a:effectLst/>
                <a:latin typeface="Goudy Old Style" panose="02020502050305020303" pitchFamily="18" charset="77"/>
                <a:ea typeface="Times New Roman" panose="02020603050405020304" pitchFamily="18" charset="0"/>
              </a:rPr>
              <a:t>, as though we shall have to set about becoming true pagans, if only as a preliminary to becoming Christians. I don't mean that we should begin leaving little bits of bread under the tree at the end of the garden as an offering to the dryad. I don't mean that we should dance to Dionysus across Hampstead Heath, though perhaps a little more solemn or ecstatic gaiety and a little less </a:t>
            </a:r>
            <a:r>
              <a:rPr lang="en-US" sz="2000" dirty="0" err="1">
                <a:solidFill>
                  <a:schemeClr val="bg1"/>
                </a:solidFill>
                <a:effectLst/>
                <a:latin typeface="Goudy Old Style" panose="02020502050305020303" pitchFamily="18" charset="77"/>
                <a:ea typeface="Times New Roman" panose="02020603050405020304" pitchFamily="18" charset="0"/>
              </a:rPr>
              <a:t>commercialised</a:t>
            </a:r>
            <a:r>
              <a:rPr lang="en-US" sz="2000" dirty="0">
                <a:solidFill>
                  <a:schemeClr val="bg1"/>
                </a:solidFill>
                <a:effectLst/>
                <a:latin typeface="Goudy Old Style" panose="02020502050305020303" pitchFamily="18" charset="77"/>
                <a:ea typeface="Times New Roman" panose="02020603050405020304" pitchFamily="18" charset="0"/>
              </a:rPr>
              <a:t> amusement might make our holidays better than they now are. I don't even mean (though I do very much wish) that we should recover that sympathy with nature, that religious attitude to the family, and that appetite for Beauty which the better pagans had. Perhaps what I do mean is best put like this: if the modern post-Christian view is wrong (and every day I find it harder to think it right) then there are three kinds of people in the world. 1) Those who are sick and don't know it: the post-Christians</a:t>
            </a:r>
            <a:r>
              <a:rPr lang="en-US" sz="2000" dirty="0">
                <a:solidFill>
                  <a:schemeClr val="bg1"/>
                </a:solidFill>
                <a:latin typeface="Goudy Old Style" panose="02020502050305020303" pitchFamily="18" charset="77"/>
                <a:ea typeface="Times New Roman" panose="02020603050405020304" pitchFamily="18" charset="0"/>
              </a:rPr>
              <a:t>;</a:t>
            </a:r>
            <a:r>
              <a:rPr lang="en-US" sz="2000" dirty="0">
                <a:solidFill>
                  <a:schemeClr val="bg1"/>
                </a:solidFill>
                <a:effectLst/>
                <a:latin typeface="Goudy Old Style" panose="02020502050305020303" pitchFamily="18" charset="77"/>
                <a:ea typeface="Times New Roman" panose="02020603050405020304" pitchFamily="18" charset="0"/>
              </a:rPr>
              <a:t>            2) Those who are sick and know it: the pagans; and  3) Those who have found the cure.</a:t>
            </a:r>
            <a:br>
              <a:rPr lang="en-US" sz="2000" dirty="0">
                <a:solidFill>
                  <a:schemeClr val="bg1"/>
                </a:solidFill>
                <a:effectLst/>
                <a:latin typeface="Goudy Old Style" panose="02020502050305020303" pitchFamily="18" charset="77"/>
                <a:ea typeface="Times New Roman" panose="02020603050405020304" pitchFamily="18" charset="0"/>
              </a:rPr>
            </a:b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“And if you start in the first class, you must go through the second to reach the third. For (in a sense) all that Christianity adds to paganism is the cure. It confirms the old belief that in this universe we are up against Living Power: that there is a real Right and that we have failed to obey it: that existence is beautiful and terrifying. It adds a wonder of which paganism had not distinctly heard: that the Mighty One has come down to help us, to remove our guilt, to reconcile us. All over the world, even in Japan, even in Russia, men and women will meet on December the 25th to do a very old-fashioned and very pagan thing: to sing and feast because God has been born.</a:t>
            </a:r>
            <a:br>
              <a:rPr lang="en-US" sz="2000" dirty="0">
                <a:solidFill>
                  <a:schemeClr val="bg1"/>
                </a:solidFill>
                <a:effectLst/>
                <a:latin typeface="Goudy Old Style" panose="02020502050305020303" pitchFamily="18" charset="77"/>
                <a:ea typeface="Times New Roman" panose="02020603050405020304" pitchFamily="18" charset="0"/>
              </a:rPr>
            </a:br>
            <a:br>
              <a:rPr lang="en-US" sz="2000" dirty="0">
                <a:solidFill>
                  <a:schemeClr val="bg1"/>
                </a:solidFill>
                <a:effectLst/>
                <a:latin typeface="Goudy Old Style" panose="02020502050305020303" pitchFamily="18" charset="77"/>
                <a:ea typeface="Times New Roman" panose="02020603050405020304" pitchFamily="18" charset="0"/>
              </a:rPr>
            </a:br>
            <a:r>
              <a:rPr lang="en-US" sz="2000" dirty="0">
                <a:solidFill>
                  <a:schemeClr val="bg1"/>
                </a:solidFill>
                <a:effectLst/>
                <a:latin typeface="Goudy Old Style" panose="02020502050305020303" pitchFamily="18" charset="77"/>
                <a:ea typeface="Times New Roman" panose="02020603050405020304" pitchFamily="18" charset="0"/>
              </a:rPr>
              <a:t>“You are uncertain whether it is more than a myth. Well, if it is only a myth then our last hope is gone. But is the opposite explanation not worth trying? Who knows but that here -- and here alone -- lies your way back? Not only to heaven, but to earth too, and to the great human family whose oldest hopes are confirmed by this story that does not die.”</a:t>
            </a:r>
            <a:br>
              <a:rPr lang="en-US" sz="2000" dirty="0">
                <a:solidFill>
                  <a:schemeClr val="bg1"/>
                </a:solidFill>
                <a:effectLst/>
                <a:latin typeface="Goudy Old Style" panose="02020502050305020303" pitchFamily="18" charset="77"/>
                <a:ea typeface="Times New Roman" panose="02020603050405020304" pitchFamily="18" charset="0"/>
              </a:rPr>
            </a:br>
            <a:r>
              <a:rPr lang="en-US" sz="20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a:t>
            </a:r>
            <a:br>
              <a:rPr lang="en-US" sz="20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br>
              <a:rPr lang="en-US" sz="2000" dirty="0">
                <a:solidFill>
                  <a:schemeClr val="bg1"/>
                </a:solidFill>
                <a:effectLst/>
                <a:latin typeface="Goudy Old Style" panose="02020502050305020303" pitchFamily="18" charset="77"/>
              </a:rPr>
            </a:b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7027332"/>
            <a:ext cx="5158154" cy="315193"/>
          </a:xfrm>
        </p:spPr>
        <p:txBody>
          <a:bodyPr>
            <a:normAutofit fontScale="775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9086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4C7B9-0E26-4325-E935-DC52D34D0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30195-54E0-656E-718E-41BACA6C925F}"/>
              </a:ext>
            </a:extLst>
          </p:cNvPr>
          <p:cNvSpPr>
            <a:spLocks noGrp="1"/>
          </p:cNvSpPr>
          <p:nvPr>
            <p:ph type="ctrTitle"/>
          </p:nvPr>
        </p:nvSpPr>
        <p:spPr>
          <a:xfrm>
            <a:off x="0" y="0"/>
            <a:ext cx="12192000" cy="6835139"/>
          </a:xfrm>
        </p:spPr>
        <p:txBody>
          <a:bodyPr numCol="3" spcCol="0">
            <a:noAutofit/>
          </a:bodyPr>
          <a:lstStyle/>
          <a:p>
            <a:r>
              <a:rPr lang="en-US" sz="2200" dirty="0">
                <a:solidFill>
                  <a:schemeClr val="bg1"/>
                </a:solidFill>
                <a:latin typeface="Goudy Old Style" panose="02020502050305020303" pitchFamily="18" charset="77"/>
              </a:rPr>
              <a:t>OF THE FATHER'S LOVE BEGOTTEN</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Of the Father's love begotten,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Ere the worlds began to be,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He is Alpha and Omega,</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He the source, the ending He,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Of the things that are, that have been,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And that future years shall see,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At his word the worlds were </a:t>
            </a:r>
            <a:r>
              <a:rPr lang="en-US" sz="2000" dirty="0" err="1">
                <a:solidFill>
                  <a:schemeClr val="bg1"/>
                </a:solidFill>
                <a:latin typeface="Goudy Old Style" panose="02020502050305020303" pitchFamily="18" charset="77"/>
              </a:rPr>
              <a:t>framèd</a:t>
            </a:r>
            <a:r>
              <a:rPr lang="en-US" sz="2000" dirty="0">
                <a:solidFill>
                  <a:schemeClr val="bg1"/>
                </a:solidFill>
                <a:latin typeface="Goudy Old Style" panose="02020502050305020303" pitchFamily="18" charset="77"/>
              </a:rPr>
              <a:t>;</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He commanded, it was done: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Heav’n and earth and depths of ocean,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In their threefold order one;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All that grows beneath the shining</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Of the moon and burning sun—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He was found in human fashion,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Death and sorrow here to know,</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That the race of Adam’s children,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Doomed by law to endless woe,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May not henceforth die and perish</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In the dreadful gulf below—</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O that birth forever </a:t>
            </a:r>
            <a:r>
              <a:rPr lang="en-US" sz="2000" dirty="0" err="1">
                <a:solidFill>
                  <a:schemeClr val="bg1"/>
                </a:solidFill>
                <a:latin typeface="Goudy Old Style" panose="02020502050305020303" pitchFamily="18" charset="77"/>
              </a:rPr>
              <a:t>blessèd</a:t>
            </a:r>
            <a:r>
              <a:rPr lang="en-US" sz="2000" dirty="0">
                <a:solidFill>
                  <a:schemeClr val="bg1"/>
                </a:solidFill>
                <a:latin typeface="Goudy Old Style" panose="02020502050305020303" pitchFamily="18" charset="77"/>
              </a:rPr>
              <a:t>,</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When the virgin, full of grace,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By the Holy Ghost conceiving,</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Bore the Savior of our race,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And the babe, the world’s Redeemer,</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First revealed his sacred face—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This is he whom seers in old time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Chanted of with one accord,</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Whom the voices of the prophets</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Promised in their faithful word;</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Now he shines, the long-expected;</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Let creation praise its Lord—</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O ye heights of Heav’n adore him!</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Angel hosts his praises sing!</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All dominions bow before him</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And exalt our God and King.</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Let no tongue on Earth be silent,</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Every voice in concert ring—</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Christ! to thee with God the Father,</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And O Holy Ghost, to thee,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Hymn and chant and high thanksgiving</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And unwearied praises be,</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Honor, glory, and dominion,</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And eternal victory—</a:t>
            </a:r>
            <a:br>
              <a:rPr lang="en-US" sz="2000" dirty="0">
                <a:solidFill>
                  <a:schemeClr val="bg1"/>
                </a:solidFill>
                <a:latin typeface="Goudy Old Style" panose="02020502050305020303" pitchFamily="18" charset="77"/>
              </a:rPr>
            </a:br>
            <a:r>
              <a:rPr lang="en-US" sz="2000" dirty="0">
                <a:solidFill>
                  <a:schemeClr val="bg1"/>
                </a:solidFill>
                <a:latin typeface="Goudy Old Style" panose="02020502050305020303" pitchFamily="18" charset="77"/>
              </a:rPr>
              <a:t>Evermore and evermore.</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1800" i="1" dirty="0">
                <a:solidFill>
                  <a:schemeClr val="bg1"/>
                </a:solidFill>
                <a:latin typeface="Goudy Old Style" panose="02020502050305020303" pitchFamily="18" charset="77"/>
              </a:rPr>
              <a:t>Aurelius Clemens Prudentius, 398 AD</a:t>
            </a:r>
            <a:br>
              <a:rPr lang="en-US" sz="2000" dirty="0">
                <a:solidFill>
                  <a:schemeClr val="bg1"/>
                </a:solidFill>
                <a:latin typeface="Goudy Old Style" panose="02020502050305020303" pitchFamily="18" charset="77"/>
              </a:rPr>
            </a:br>
            <a:endParaRPr lang="en-US" sz="2000" i="1" dirty="0">
              <a:solidFill>
                <a:schemeClr val="bg1"/>
              </a:solidFill>
              <a:latin typeface="Goudy Old Style" panose="02020502050305020303" pitchFamily="18" charset="77"/>
              <a:ea typeface="Goudy Old Style" charset="0"/>
              <a:cs typeface="Goudy Old Style" charset="0"/>
            </a:endParaRPr>
          </a:p>
        </p:txBody>
      </p:sp>
      <p:sp>
        <p:nvSpPr>
          <p:cNvPr id="3" name="Subtitle 2">
            <a:extLst>
              <a:ext uri="{FF2B5EF4-FFF2-40B4-BE49-F238E27FC236}">
                <a16:creationId xmlns:a16="http://schemas.microsoft.com/office/drawing/2014/main" id="{595B04D9-256D-BFE6-0EB2-A3D7738716CF}"/>
              </a:ext>
            </a:extLst>
          </p:cNvPr>
          <p:cNvSpPr>
            <a:spLocks noGrp="1"/>
          </p:cNvSpPr>
          <p:nvPr>
            <p:ph type="subTitle" idx="1"/>
          </p:nvPr>
        </p:nvSpPr>
        <p:spPr>
          <a:xfrm>
            <a:off x="1524000" y="7076671"/>
            <a:ext cx="5158154" cy="204661"/>
          </a:xfrm>
        </p:spPr>
        <p:txBody>
          <a:bodyPr>
            <a:normAutofit fontScale="40000" lnSpcReduction="20000"/>
          </a:bodyPr>
          <a:lstStyle/>
          <a:p>
            <a:pPr algn="l"/>
            <a:endParaRPr lang="en-US" dirty="0">
              <a:latin typeface="Goudy Old Style" charset="0"/>
              <a:ea typeface="Goudy Old Style" charset="0"/>
              <a:cs typeface="Goudy Old Style" charset="0"/>
            </a:endParaRPr>
          </a:p>
        </p:txBody>
      </p:sp>
      <p:sp>
        <p:nvSpPr>
          <p:cNvPr id="6" name="Rectangle 2">
            <a:extLst>
              <a:ext uri="{FF2B5EF4-FFF2-40B4-BE49-F238E27FC236}">
                <a16:creationId xmlns:a16="http://schemas.microsoft.com/office/drawing/2014/main" id="{E5121C88-A1F0-09B7-CBA8-17A2526806E6}"/>
              </a:ext>
            </a:extLst>
          </p:cNvPr>
          <p:cNvSpPr>
            <a:spLocks noChangeArrowheads="1"/>
          </p:cNvSpPr>
          <p:nvPr/>
        </p:nvSpPr>
        <p:spPr bwMode="auto">
          <a:xfrm>
            <a:off x="0" y="-241532"/>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5D54A6E6-F7DA-3793-18DE-14AB03D34BCA}"/>
              </a:ext>
            </a:extLst>
          </p:cNvPr>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349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882859" cy="6835139"/>
          </a:xfrm>
        </p:spPr>
        <p:txBody>
          <a:bodyPr>
            <a:noAutofit/>
          </a:bodyPr>
          <a:lstStyle/>
          <a:p>
            <a:pPr marL="0" marR="0">
              <a:lnSpc>
                <a:spcPct val="150000"/>
              </a:lnSpc>
              <a:spcBef>
                <a:spcPts val="0"/>
              </a:spcBef>
              <a:spcAft>
                <a:spcPts val="0"/>
              </a:spcAft>
            </a:pPr>
            <a:r>
              <a:rPr lang="en-US" sz="2200" b="1" u="sng" dirty="0">
                <a:solidFill>
                  <a:schemeClr val="bg1"/>
                </a:solidFill>
                <a:effectLst/>
                <a:latin typeface="Goudy Old Style" panose="02020502050305020303" pitchFamily="18" charset="77"/>
                <a:ea typeface="MS Mincho" panose="02020609040205080304" pitchFamily="49" charset="-128"/>
                <a:cs typeface="Times New Roman" panose="02020603050405020304" pitchFamily="18" charset="0"/>
              </a:rPr>
              <a:t>Collect for Advent Sunday</a:t>
            </a:r>
            <a:br>
              <a:rPr lang="en-US" sz="2200" b="1" dirty="0">
                <a:solidFill>
                  <a:schemeClr val="bg1"/>
                </a:solidFill>
                <a:effectLst/>
                <a:latin typeface="Goudy Old Style" panose="02020502050305020303" pitchFamily="18" charset="77"/>
                <a:ea typeface="MS Mincho" panose="02020609040205080304" pitchFamily="49" charset="-128"/>
                <a:cs typeface="Times New Roman" panose="02020603050405020304" pitchFamily="18" charset="0"/>
              </a:rPr>
            </a:br>
            <a:r>
              <a:rPr lang="en-US" sz="2200" b="1" dirty="0">
                <a:solidFill>
                  <a:schemeClr val="bg1"/>
                </a:solidFill>
                <a:effectLst/>
                <a:latin typeface="Goudy Old Style" panose="02020502050305020303" pitchFamily="18" charset="77"/>
              </a:rPr>
              <a:t>Almighty God, give us grace,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that we may cast away the works of darkness,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and put upon us the armor of light,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now in the time of this mortal life,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in the which thy son Jesus Christ came to visit us in great humility;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that in the last day when he shall come again in his glorious majesty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to judge both the quick and the dead,</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 we may rise to the life immortal,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through him who </a:t>
            </a:r>
            <a:r>
              <a:rPr lang="en-US" sz="2200" b="1" dirty="0" err="1">
                <a:solidFill>
                  <a:schemeClr val="bg1"/>
                </a:solidFill>
                <a:effectLst/>
                <a:latin typeface="Goudy Old Style" panose="02020502050305020303" pitchFamily="18" charset="77"/>
              </a:rPr>
              <a:t>liveth</a:t>
            </a:r>
            <a:r>
              <a:rPr lang="en-US" sz="2200" b="1" dirty="0">
                <a:solidFill>
                  <a:schemeClr val="bg1"/>
                </a:solidFill>
                <a:effectLst/>
                <a:latin typeface="Goudy Old Style" panose="02020502050305020303" pitchFamily="18" charset="77"/>
              </a:rPr>
              <a:t> and </a:t>
            </a:r>
            <a:r>
              <a:rPr lang="en-US" sz="2200" b="1" dirty="0" err="1">
                <a:solidFill>
                  <a:schemeClr val="bg1"/>
                </a:solidFill>
                <a:effectLst/>
                <a:latin typeface="Goudy Old Style" panose="02020502050305020303" pitchFamily="18" charset="77"/>
              </a:rPr>
              <a:t>reigneth</a:t>
            </a:r>
            <a:r>
              <a:rPr lang="en-US" sz="2200" b="1" dirty="0">
                <a:solidFill>
                  <a:schemeClr val="bg1"/>
                </a:solidFill>
                <a:effectLst/>
                <a:latin typeface="Goudy Old Style" panose="02020502050305020303" pitchFamily="18" charset="77"/>
              </a:rPr>
              <a:t>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with thee and the Holy </a:t>
            </a:r>
            <a:r>
              <a:rPr lang="en-US" sz="2200" b="1" dirty="0">
                <a:solidFill>
                  <a:schemeClr val="bg1"/>
                </a:solidFill>
                <a:latin typeface="Goudy Old Style" panose="02020502050305020303" pitchFamily="18" charset="77"/>
              </a:rPr>
              <a:t>G</a:t>
            </a:r>
            <a:r>
              <a:rPr lang="en-US" sz="2200" b="1" dirty="0">
                <a:solidFill>
                  <a:schemeClr val="bg1"/>
                </a:solidFill>
                <a:effectLst/>
                <a:latin typeface="Goudy Old Style" panose="02020502050305020303" pitchFamily="18" charset="77"/>
              </a:rPr>
              <a:t>host now and ever. </a:t>
            </a:r>
            <a:br>
              <a:rPr lang="en-US" sz="2200" b="1" dirty="0">
                <a:solidFill>
                  <a:schemeClr val="bg1"/>
                </a:solidFill>
                <a:effectLst/>
                <a:latin typeface="Goudy Old Style" panose="02020502050305020303" pitchFamily="18" charset="77"/>
              </a:rPr>
            </a:br>
            <a:r>
              <a:rPr lang="en-US" sz="2200" b="1" dirty="0">
                <a:solidFill>
                  <a:schemeClr val="bg1"/>
                </a:solidFill>
                <a:effectLst/>
                <a:latin typeface="Goudy Old Style" panose="02020502050305020303" pitchFamily="18" charset="77"/>
              </a:rPr>
              <a:t>Amen.</a:t>
            </a:r>
            <a:br>
              <a:rPr lang="en-US" sz="2200" b="1" dirty="0">
                <a:solidFill>
                  <a:schemeClr val="bg1"/>
                </a:solidFill>
                <a:effectLst/>
                <a:latin typeface="Goudy Old Style" panose="02020502050305020303" pitchFamily="18" charset="77"/>
              </a:rPr>
            </a:br>
            <a:br>
              <a:rPr lang="en-US" sz="1600" b="1" dirty="0">
                <a:solidFill>
                  <a:schemeClr val="bg1"/>
                </a:solidFill>
                <a:effectLst/>
                <a:latin typeface="Goudy Old Style" panose="02020502050305020303" pitchFamily="18" charset="77"/>
              </a:rPr>
            </a:br>
            <a:r>
              <a:rPr lang="en-US" sz="1600" i="1" dirty="0">
                <a:solidFill>
                  <a:schemeClr val="bg1"/>
                </a:solidFill>
                <a:effectLst/>
                <a:latin typeface="Goudy Old Style" panose="02020502050305020303" pitchFamily="18" charset="77"/>
              </a:rPr>
              <a:t>Thomas Cranmer, 1549</a:t>
            </a:r>
            <a:endParaRPr lang="en-US" sz="1600" i="1"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241532"/>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pic>
        <p:nvPicPr>
          <p:cNvPr id="7" name="Picture 6" descr="A book cover of a person riding a horse&#10;&#10;Description automatically generated">
            <a:extLst>
              <a:ext uri="{FF2B5EF4-FFF2-40B4-BE49-F238E27FC236}">
                <a16:creationId xmlns:a16="http://schemas.microsoft.com/office/drawing/2014/main" id="{CC9E18C1-0DD5-93A8-E6D6-46C43EA25B2F}"/>
              </a:ext>
            </a:extLst>
          </p:cNvPr>
          <p:cNvPicPr>
            <a:picLocks noChangeAspect="1"/>
          </p:cNvPicPr>
          <p:nvPr/>
        </p:nvPicPr>
        <p:blipFill>
          <a:blip r:embed="rId3"/>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168634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37020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03702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403684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319615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BB627-6F9D-8FEE-D08E-33DD91C0E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AC1D3-F99E-58FA-645E-AE09D4CAB1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226F65C-DD29-4AA6-99BC-5B26F9743743}"/>
              </a:ext>
            </a:extLst>
          </p:cNvPr>
          <p:cNvSpPr>
            <a:spLocks noGrp="1"/>
          </p:cNvSpPr>
          <p:nvPr>
            <p:ph type="subTitle" idx="1"/>
          </p:nvPr>
        </p:nvSpPr>
        <p:spPr>
          <a:xfrm>
            <a:off x="0" y="-1"/>
            <a:ext cx="10537371" cy="6835139"/>
          </a:xfrm>
        </p:spPr>
        <p:txBody>
          <a:bodyPr>
            <a:normAutofit/>
          </a:bodyPr>
          <a:lstStyle/>
          <a:p>
            <a:pPr algn="l"/>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10000"/>
              </a:lnSpc>
            </a:pPr>
            <a:r>
              <a:rPr lang="en-US" sz="3500" b="1" dirty="0">
                <a:solidFill>
                  <a:schemeClr val="bg1"/>
                </a:solidFill>
                <a:latin typeface="Goudy Old Style" panose="02020502050305020303" pitchFamily="18" charset="77"/>
                <a:ea typeface="Goudy Old Style" charset="0"/>
                <a:cs typeface="Goudy Old Style" charset="0"/>
              </a:rPr>
              <a:t>Prince Caspian: Advent Edition</a:t>
            </a:r>
          </a:p>
          <a:p>
            <a:pPr>
              <a:lnSpc>
                <a:spcPct val="110000"/>
              </a:lnSpc>
            </a:pPr>
            <a:r>
              <a:rPr lang="en-US" sz="3500" b="1" i="1" dirty="0">
                <a:solidFill>
                  <a:schemeClr val="bg1"/>
                </a:solidFill>
                <a:latin typeface="Goudy Old Style" panose="02020502050305020303" pitchFamily="18" charset="77"/>
                <a:ea typeface="Goudy Old Style" charset="0"/>
                <a:cs typeface="Goudy Old Style" charset="0"/>
              </a:rPr>
              <a:t>C.S. Lewis and the Incarnation</a:t>
            </a:r>
          </a:p>
          <a:p>
            <a:pPr>
              <a:lnSpc>
                <a:spcPct val="110000"/>
              </a:lnSpc>
            </a:pPr>
            <a:endParaRPr lang="en-US" sz="3500" b="1" i="1" dirty="0">
              <a:solidFill>
                <a:schemeClr val="bg1"/>
              </a:solidFill>
              <a:latin typeface="Goudy Old Style" panose="02020502050305020303" pitchFamily="18" charset="77"/>
              <a:ea typeface="Goudy Old Style" charset="0"/>
              <a:cs typeface="Goudy Old Style" charset="0"/>
            </a:endParaRPr>
          </a:p>
          <a:p>
            <a:pPr>
              <a:lnSpc>
                <a:spcPct val="110000"/>
              </a:lnSpc>
            </a:pPr>
            <a:r>
              <a:rPr lang="en-US" b="1" i="1" dirty="0">
                <a:solidFill>
                  <a:schemeClr val="bg1"/>
                </a:solidFill>
              </a:rPr>
              <a:t>The central miracle asserted by Christians is the Incarnation. </a:t>
            </a:r>
          </a:p>
          <a:p>
            <a:pPr>
              <a:lnSpc>
                <a:spcPct val="110000"/>
              </a:lnSpc>
            </a:pPr>
            <a:r>
              <a:rPr lang="en-US" b="1" i="1" dirty="0">
                <a:solidFill>
                  <a:schemeClr val="bg1"/>
                </a:solidFill>
              </a:rPr>
              <a:t>They say that God became Man. </a:t>
            </a:r>
          </a:p>
          <a:p>
            <a:pPr>
              <a:lnSpc>
                <a:spcPct val="110000"/>
              </a:lnSpc>
            </a:pPr>
            <a:r>
              <a:rPr lang="en-US" b="1" i="1" dirty="0">
                <a:solidFill>
                  <a:schemeClr val="bg1"/>
                </a:solidFill>
              </a:rPr>
              <a:t>The Son of God became a man to enable men to become sons of God.</a:t>
            </a:r>
          </a:p>
          <a:p>
            <a:pPr>
              <a:lnSpc>
                <a:spcPct val="110000"/>
              </a:lnSpc>
            </a:pPr>
            <a:r>
              <a:rPr lang="en-US" sz="1800" dirty="0">
                <a:solidFill>
                  <a:schemeClr val="bg1"/>
                </a:solidFill>
                <a:latin typeface="Goudy Old Style" panose="02020502050305020303" pitchFamily="18" charset="77"/>
                <a:ea typeface="Goudy Old Style" charset="0"/>
                <a:cs typeface="Goudy Old Style" charset="0"/>
              </a:rPr>
              <a:t>C.S. Lewis, in </a:t>
            </a:r>
            <a:r>
              <a:rPr lang="en-US" sz="1800" i="1" dirty="0">
                <a:solidFill>
                  <a:schemeClr val="bg1"/>
                </a:solidFill>
                <a:latin typeface="Goudy Old Style" panose="02020502050305020303" pitchFamily="18" charset="77"/>
                <a:ea typeface="Goudy Old Style" charset="0"/>
                <a:cs typeface="Goudy Old Style" charset="0"/>
              </a:rPr>
              <a:t>Miracles </a:t>
            </a:r>
            <a:r>
              <a:rPr lang="en-US" sz="1800" dirty="0">
                <a:solidFill>
                  <a:schemeClr val="bg1"/>
                </a:solidFill>
                <a:latin typeface="Goudy Old Style" panose="02020502050305020303" pitchFamily="18" charset="77"/>
                <a:ea typeface="Goudy Old Style" charset="0"/>
                <a:cs typeface="Goudy Old Style" charset="0"/>
              </a:rPr>
              <a:t>and</a:t>
            </a:r>
            <a:r>
              <a:rPr lang="en-US" sz="1800" i="1" dirty="0">
                <a:solidFill>
                  <a:schemeClr val="bg1"/>
                </a:solidFill>
                <a:latin typeface="Goudy Old Style" panose="02020502050305020303" pitchFamily="18" charset="77"/>
                <a:ea typeface="Goudy Old Style" charset="0"/>
                <a:cs typeface="Goudy Old Style" charset="0"/>
              </a:rPr>
              <a:t> Mere Christianity</a:t>
            </a:r>
          </a:p>
        </p:txBody>
      </p:sp>
      <p:sp>
        <p:nvSpPr>
          <p:cNvPr id="6" name="Rectangle 2">
            <a:extLst>
              <a:ext uri="{FF2B5EF4-FFF2-40B4-BE49-F238E27FC236}">
                <a16:creationId xmlns:a16="http://schemas.microsoft.com/office/drawing/2014/main" id="{FCB09F52-CFFD-A7B5-21E9-28AEA9FF0D0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F5CE857-4999-DDF2-F27D-BA23A6A58FE9}"/>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422612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144251" cy="6835139"/>
          </a:xfrm>
        </p:spPr>
        <p:txBody>
          <a:bodyPr>
            <a:noAutofit/>
          </a:bodyPr>
          <a:lstStyle/>
          <a:p>
            <a:pPr algn="l"/>
            <a:r>
              <a:rPr lang="en-US" sz="2200" b="1" dirty="0">
                <a:solidFill>
                  <a:schemeClr val="bg1"/>
                </a:solidFill>
                <a:effectLst/>
                <a:latin typeface="Goudy Old Style" panose="02020502050305020303" pitchFamily="18" charset="77"/>
              </a:rPr>
              <a:t>From </a:t>
            </a:r>
            <a:r>
              <a:rPr lang="en-US" sz="2200" b="1" i="1" dirty="0">
                <a:solidFill>
                  <a:schemeClr val="bg1"/>
                </a:solidFill>
                <a:effectLst/>
                <a:latin typeface="Goudy Old Style" panose="02020502050305020303" pitchFamily="18" charset="77"/>
              </a:rPr>
              <a:t>Miracles:</a:t>
            </a:r>
            <a:br>
              <a:rPr lang="en-US" sz="2200" b="1" i="1" dirty="0">
                <a:solidFill>
                  <a:schemeClr val="bg1"/>
                </a:solidFill>
                <a:effectLst/>
                <a:latin typeface="Goudy Old Style" panose="02020502050305020303" pitchFamily="18" charset="77"/>
              </a:rPr>
            </a:br>
            <a:br>
              <a:rPr lang="en-US" sz="2200" b="1" i="1" dirty="0">
                <a:solidFill>
                  <a:schemeClr val="bg1"/>
                </a:solidFill>
                <a:effectLst/>
                <a:latin typeface="Goudy Old Style" panose="02020502050305020303" pitchFamily="18" charset="77"/>
              </a:rPr>
            </a:br>
            <a:r>
              <a:rPr lang="en-US" sz="2200" dirty="0">
                <a:solidFill>
                  <a:schemeClr val="bg1"/>
                </a:solidFill>
                <a:latin typeface="Goudy Old Style" panose="02020502050305020303" pitchFamily="18" charset="77"/>
              </a:rPr>
              <a:t>The central miracle asserted by Christians is the Incarnation. They say that God became Man. Every other miracle prepares for this, or exhibits this, or results from this. Just as every natural event is the manifestation at a particular place and moment of Nature’s total character, so every particular  Christian miracle manifests at a particular place and moment the character and significance of the Incarnation. There is no question in Christianity of arbitrary interferences just scattered about. It relates not a series of disconnected raids on Nature but the various steps of a strategically coherent invasion—an invasion which intends complete conquest and “occupation.” The fitness, and therefore credibility, of the particular miracles depends on their relation to the Grand Miracle; all discussion of them in isolation from it is futile…</a:t>
            </a:r>
            <a:br>
              <a:rPr lang="en-US" sz="2200" dirty="0">
                <a:solidFill>
                  <a:schemeClr val="bg1"/>
                </a:solidFill>
                <a:latin typeface="Goudy Old Style" panose="02020502050305020303" pitchFamily="18" charset="77"/>
              </a:rPr>
            </a:b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In the Christian story God descends to reascend. He comes down; down from the heights of absolute being into time and space, down into humanity; down further still, if embryologists are right, to recapitulate in the womb ancient and pre-human phases of life; down to the very roots and seabed of the Nature He created. But he goes down to come up again and bring the whole ruined world up with Him. One has the picture of a strong man stooping lower and lower to get himself underneath some great complicated burden. He must stoop in order to lift, He must almost disappear under the load before he incredibly straightens his back and marches off with the whole mass swaying on his shoulders.”</a:t>
            </a:r>
            <a:endParaRPr lang="en-US" sz="2200" dirty="0">
              <a:solidFill>
                <a:schemeClr val="bg1"/>
              </a:solidFill>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6835138"/>
            <a:ext cx="5158154" cy="461665"/>
          </a:xfrm>
        </p:spPr>
        <p:txBody>
          <a:bodyPr>
            <a:normAutofit/>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of a person riding a horse&#10;&#10;Description automatically generated">
            <a:extLst>
              <a:ext uri="{FF2B5EF4-FFF2-40B4-BE49-F238E27FC236}">
                <a16:creationId xmlns:a16="http://schemas.microsoft.com/office/drawing/2014/main" id="{FBD506ED-67CE-C80E-E6DF-953DB7FE54DC}"/>
              </a:ext>
            </a:extLst>
          </p:cNvPr>
          <p:cNvPicPr>
            <a:picLocks noChangeAspect="1"/>
          </p:cNvPicPr>
          <p:nvPr/>
        </p:nvPicPr>
        <p:blipFill>
          <a:blip r:embed="rId2"/>
          <a:stretch>
            <a:fillRect/>
          </a:stretch>
        </p:blipFill>
        <p:spPr>
          <a:xfrm>
            <a:off x="11144249" y="2302933"/>
            <a:ext cx="1047749" cy="2015067"/>
          </a:xfrm>
          <a:prstGeom prst="rect">
            <a:avLst/>
          </a:prstGeom>
        </p:spPr>
      </p:pic>
    </p:spTree>
    <p:extLst>
      <p:ext uri="{BB962C8B-B14F-4D97-AF65-F5344CB8AC3E}">
        <p14:creationId xmlns:p14="http://schemas.microsoft.com/office/powerpoint/2010/main" val="307886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F157-DF53-30AA-5103-EFD5E7EBC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F7DB2-3CDA-663C-068D-0948CEA43E54}"/>
              </a:ext>
            </a:extLst>
          </p:cNvPr>
          <p:cNvSpPr>
            <a:spLocks noGrp="1"/>
          </p:cNvSpPr>
          <p:nvPr>
            <p:ph type="ctrTitle"/>
          </p:nvPr>
        </p:nvSpPr>
        <p:spPr>
          <a:xfrm>
            <a:off x="-1" y="0"/>
            <a:ext cx="11144251" cy="6835139"/>
          </a:xfrm>
        </p:spPr>
        <p:txBody>
          <a:bodyPr>
            <a:noAutofit/>
          </a:bodyPr>
          <a:lstStyle/>
          <a:p>
            <a:pPr algn="l"/>
            <a:r>
              <a:rPr lang="en-US" sz="2200" dirty="0">
                <a:solidFill>
                  <a:schemeClr val="bg1"/>
                </a:solidFill>
                <a:latin typeface="Goudy Old Style" panose="02020502050305020303" pitchFamily="18" charset="77"/>
              </a:rPr>
              <a:t>“Or else one has the picture of a diver, stripping off garment after garment, making himself naked, then flashing for a moment in the air, and then down through the green and warm and sunlit water into the pitch black, cold, freezing water, down into the mud and slime, then up again, his lungs almost bursting, back again to the green and warm and sunlit water, and then at last out into the sunshine, holding in his hand the dripping thing he went down to get. This thing is human nature; but associated with it, all nature, the new universe. </a:t>
            </a:r>
            <a:br>
              <a:rPr lang="en-US" sz="2200" dirty="0">
                <a:solidFill>
                  <a:schemeClr val="bg1"/>
                </a:solidFill>
                <a:latin typeface="Goudy Old Style" panose="02020502050305020303" pitchFamily="18" charset="77"/>
              </a:rPr>
            </a:b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“Now as myth transcends thought, Incarnation transcends myth. The heart of Christianity is a myth which is also a fact. The old myth of the Dying God, without ceasing to be a myth, comes down from the heaven of legend and imagination to the earth of history. It happens -- at a particular date, in a particular place, followed by </a:t>
            </a:r>
            <a:r>
              <a:rPr lang="en-US" sz="2200" dirty="0" err="1">
                <a:solidFill>
                  <a:schemeClr val="bg1"/>
                </a:solidFill>
                <a:latin typeface="Goudy Old Style" panose="02020502050305020303" pitchFamily="18" charset="77"/>
              </a:rPr>
              <a:t>defineable</a:t>
            </a:r>
            <a:r>
              <a:rPr lang="en-US" sz="2200" dirty="0">
                <a:solidFill>
                  <a:schemeClr val="bg1"/>
                </a:solidFill>
                <a:latin typeface="Goudy Old Style" panose="02020502050305020303" pitchFamily="18" charset="77"/>
              </a:rPr>
              <a:t> historical consequences. We pass from a Balder or an Osiris, dying nobody knows when or where, to a historical Person crucified (it is all in order ) under Pontius Pilate. By becoming fact it does not cease to be myth: that is the miracle.”</a:t>
            </a: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(God in the Dock,</a:t>
            </a:r>
            <a:br>
              <a:rPr lang="en-US" sz="2200" dirty="0">
                <a:solidFill>
                  <a:schemeClr val="bg1"/>
                </a:solidFill>
                <a:latin typeface="Goudy Old Style" panose="02020502050305020303" pitchFamily="18" charset="77"/>
              </a:rPr>
            </a:br>
            <a:br>
              <a:rPr lang="en-US" sz="2200" dirty="0">
                <a:solidFill>
                  <a:schemeClr val="bg1"/>
                </a:solidFill>
                <a:latin typeface="Goudy Old Style" panose="02020502050305020303" pitchFamily="18" charset="77"/>
              </a:rPr>
            </a:br>
            <a:br>
              <a:rPr lang="en-US" sz="2200" dirty="0">
                <a:solidFill>
                  <a:schemeClr val="bg1"/>
                </a:solidFill>
                <a:latin typeface="Goudy Old Style" panose="02020502050305020303" pitchFamily="18" charset="77"/>
              </a:rPr>
            </a:br>
            <a:endParaRPr lang="en-US" sz="2200" dirty="0">
              <a:solidFill>
                <a:schemeClr val="bg1"/>
              </a:solidFill>
              <a:latin typeface="Goudy Old Style" panose="02020502050305020303" pitchFamily="18" charset="77"/>
              <a:ea typeface="Goudy Old Style" charset="0"/>
              <a:cs typeface="Goudy Old Style" charset="0"/>
            </a:endParaRPr>
          </a:p>
        </p:txBody>
      </p:sp>
      <p:sp>
        <p:nvSpPr>
          <p:cNvPr id="3" name="Subtitle 2">
            <a:extLst>
              <a:ext uri="{FF2B5EF4-FFF2-40B4-BE49-F238E27FC236}">
                <a16:creationId xmlns:a16="http://schemas.microsoft.com/office/drawing/2014/main" id="{0E8A641A-E4C5-A9EC-E2EA-8DC8743DE08D}"/>
              </a:ext>
            </a:extLst>
          </p:cNvPr>
          <p:cNvSpPr>
            <a:spLocks noGrp="1"/>
          </p:cNvSpPr>
          <p:nvPr>
            <p:ph type="subTitle" idx="1"/>
          </p:nvPr>
        </p:nvSpPr>
        <p:spPr>
          <a:xfrm flipV="1">
            <a:off x="1524000" y="6857999"/>
            <a:ext cx="5158154" cy="45719"/>
          </a:xfrm>
        </p:spPr>
        <p:txBody>
          <a:bodyPr>
            <a:noAutofit/>
          </a:bodyPr>
          <a:lstStyle/>
          <a:p>
            <a:pPr algn="l"/>
            <a:endParaRPr lang="en-US" dirty="0">
              <a:latin typeface="Goudy Old Style" charset="0"/>
              <a:ea typeface="Goudy Old Style" charset="0"/>
              <a:cs typeface="Goudy Old Style" charset="0"/>
            </a:endParaRPr>
          </a:p>
        </p:txBody>
      </p:sp>
      <p:sp>
        <p:nvSpPr>
          <p:cNvPr id="6" name="Rectangle 2">
            <a:extLst>
              <a:ext uri="{FF2B5EF4-FFF2-40B4-BE49-F238E27FC236}">
                <a16:creationId xmlns:a16="http://schemas.microsoft.com/office/drawing/2014/main" id="{7DA3AEA8-3F42-75BD-06B4-7DE851EC668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5E759D5-E288-714D-F879-1B252D92FD09}"/>
              </a:ext>
            </a:extLst>
          </p:cNvPr>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of a person riding a horse&#10;&#10;Description automatically generated">
            <a:extLst>
              <a:ext uri="{FF2B5EF4-FFF2-40B4-BE49-F238E27FC236}">
                <a16:creationId xmlns:a16="http://schemas.microsoft.com/office/drawing/2014/main" id="{822D3204-FB9C-5B9D-523F-5C1D8AA774E7}"/>
              </a:ext>
            </a:extLst>
          </p:cNvPr>
          <p:cNvPicPr>
            <a:picLocks noChangeAspect="1"/>
          </p:cNvPicPr>
          <p:nvPr/>
        </p:nvPicPr>
        <p:blipFill>
          <a:blip r:embed="rId2"/>
          <a:stretch>
            <a:fillRect/>
          </a:stretch>
        </p:blipFill>
        <p:spPr>
          <a:xfrm>
            <a:off x="11144249" y="2302933"/>
            <a:ext cx="1047749" cy="2015067"/>
          </a:xfrm>
          <a:prstGeom prst="rect">
            <a:avLst/>
          </a:prstGeom>
        </p:spPr>
      </p:pic>
    </p:spTree>
    <p:extLst>
      <p:ext uri="{BB962C8B-B14F-4D97-AF65-F5344CB8AC3E}">
        <p14:creationId xmlns:p14="http://schemas.microsoft.com/office/powerpoint/2010/main" val="335588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46D75-FAA9-87FC-26D9-898A4F036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B3154-8453-32E5-836A-E9254DAD937B}"/>
              </a:ext>
            </a:extLst>
          </p:cNvPr>
          <p:cNvSpPr>
            <a:spLocks noGrp="1"/>
          </p:cNvSpPr>
          <p:nvPr>
            <p:ph type="ctrTitle"/>
          </p:nvPr>
        </p:nvSpPr>
        <p:spPr>
          <a:xfrm>
            <a:off x="-1" y="0"/>
            <a:ext cx="11144251" cy="6835139"/>
          </a:xfrm>
        </p:spPr>
        <p:txBody>
          <a:bodyPr>
            <a:noAutofit/>
          </a:bodyPr>
          <a:lstStyle/>
          <a:p>
            <a:pPr algn="l"/>
            <a:r>
              <a:rPr lang="en-US" sz="2200" b="1" dirty="0">
                <a:solidFill>
                  <a:schemeClr val="bg1"/>
                </a:solidFill>
                <a:effectLst/>
                <a:latin typeface="Goudy Old Style" panose="02020502050305020303" pitchFamily="18" charset="77"/>
              </a:rPr>
              <a:t>From C.S. Lewis’s Preface (1944) to Athanasius’s </a:t>
            </a:r>
            <a:r>
              <a:rPr lang="en-US" sz="2200" b="1" i="1" dirty="0">
                <a:solidFill>
                  <a:schemeClr val="bg1"/>
                </a:solidFill>
                <a:effectLst/>
                <a:latin typeface="Goudy Old Style" panose="02020502050305020303" pitchFamily="18" charset="77"/>
              </a:rPr>
              <a:t>On the Incarnation </a:t>
            </a:r>
            <a:r>
              <a:rPr lang="en-US" sz="2200" b="1" dirty="0">
                <a:solidFill>
                  <a:schemeClr val="bg1"/>
                </a:solidFill>
                <a:effectLst/>
                <a:latin typeface="Goudy Old Style" panose="02020502050305020303" pitchFamily="18" charset="77"/>
              </a:rPr>
              <a:t>(318 A.D.):</a:t>
            </a:r>
            <a:br>
              <a:rPr lang="en-US" sz="2200" dirty="0">
                <a:solidFill>
                  <a:schemeClr val="bg1"/>
                </a:solidFill>
                <a:effectLst/>
                <a:latin typeface="Goudy Old Style" panose="02020502050305020303" pitchFamily="18" charset="77"/>
              </a:rPr>
            </a:br>
            <a:r>
              <a:rPr lang="en-US" sz="2200" dirty="0">
                <a:solidFill>
                  <a:schemeClr val="bg1"/>
                </a:solidFill>
                <a:effectLst/>
                <a:latin typeface="Goudy Old Style" panose="02020502050305020303" pitchFamily="18" charset="77"/>
              </a:rPr>
              <a:t>“His epitaph is Athanasius </a:t>
            </a:r>
            <a:r>
              <a:rPr lang="en-US" sz="2200" i="1" dirty="0">
                <a:solidFill>
                  <a:schemeClr val="bg1"/>
                </a:solidFill>
                <a:effectLst/>
                <a:latin typeface="Goudy Old Style" panose="02020502050305020303" pitchFamily="18" charset="77"/>
              </a:rPr>
              <a:t>contra mundum</a:t>
            </a:r>
            <a:r>
              <a:rPr lang="en-US" sz="2200" dirty="0">
                <a:solidFill>
                  <a:schemeClr val="bg1"/>
                </a:solidFill>
                <a:effectLst/>
                <a:latin typeface="Goudy Old Style" panose="02020502050305020303" pitchFamily="18" charset="77"/>
              </a:rPr>
              <a:t>, "Athanasius against the world." We are proud that our own country has more than once stood against the world. Athanasius did the same. He stood for the Trinitarian doctrine, "whole and undefiled," when it looked as if all the </a:t>
            </a:r>
            <a:r>
              <a:rPr lang="en-US" sz="2200" dirty="0" err="1">
                <a:solidFill>
                  <a:schemeClr val="bg1"/>
                </a:solidFill>
                <a:effectLst/>
                <a:latin typeface="Goudy Old Style" panose="02020502050305020303" pitchFamily="18" charset="77"/>
              </a:rPr>
              <a:t>civilised</a:t>
            </a:r>
            <a:r>
              <a:rPr lang="en-US" sz="2200" dirty="0">
                <a:solidFill>
                  <a:schemeClr val="bg1"/>
                </a:solidFill>
                <a:effectLst/>
                <a:latin typeface="Goudy Old Style" panose="02020502050305020303" pitchFamily="18" charset="77"/>
              </a:rPr>
              <a:t> world was slipping back from Christianity into the religion of Arius - into one of those "sensible" synthetic religions which are so strongly recommended today and which, then as now, included among their devotees many highly cultivated clergymen. It is his glory that he did not move with the times; it is his reward that he now remains when those times, as all times do, have moved away. “When I first opened his </a:t>
            </a:r>
            <a:r>
              <a:rPr lang="en-US" sz="2200" i="1" dirty="0">
                <a:solidFill>
                  <a:schemeClr val="bg1"/>
                </a:solidFill>
                <a:effectLst/>
                <a:latin typeface="Goudy Old Style" panose="02020502050305020303" pitchFamily="18" charset="77"/>
              </a:rPr>
              <a:t>De </a:t>
            </a:r>
            <a:r>
              <a:rPr lang="en-US" sz="2200" i="1" dirty="0" err="1">
                <a:solidFill>
                  <a:schemeClr val="bg1"/>
                </a:solidFill>
                <a:effectLst/>
                <a:latin typeface="Goudy Old Style" panose="02020502050305020303" pitchFamily="18" charset="77"/>
              </a:rPr>
              <a:t>Incarnatione</a:t>
            </a:r>
            <a:r>
              <a:rPr lang="en-US" sz="2200" i="1" dirty="0">
                <a:solidFill>
                  <a:schemeClr val="bg1"/>
                </a:solidFill>
                <a:effectLst/>
                <a:latin typeface="Goudy Old Style" panose="02020502050305020303" pitchFamily="18" charset="77"/>
              </a:rPr>
              <a:t> </a:t>
            </a:r>
            <a:r>
              <a:rPr lang="en-US" sz="2200" dirty="0">
                <a:solidFill>
                  <a:schemeClr val="bg1"/>
                </a:solidFill>
                <a:effectLst/>
                <a:latin typeface="Goudy Old Style" panose="02020502050305020303" pitchFamily="18" charset="77"/>
              </a:rPr>
              <a:t>I soon discovered by a very simple test that I was reading a masterpiece. I knew very little Christian Greek except that of the New Testament and I had expected difficulties. To my astonishment I found it almost as easy as Xenophon; and only a master mind could, in the fourth century, have written so deeply on such a subject with such classical simplicity. Every page I read confirmed this impression. His approach to the Miracles is badly needed today, for it is the final answer to those who object to them as "arbitrary and meaningless violations of the laws of Nature." They are here shown to be rather the re-telling in capital letters of the same message which Nature writes in her crabbed cursive hand; the very operations one would expect of Him who was so full of life that when He wished to die He had to "borrow death from others." The whole book, indeed, is a picture of the Tree of Life - a sappy and golden book, full of buoyancy and confidence. We cannot, I admit, appropriate all its confidence today. We cannot point to the high virtue of Christian living and the gay, almost mocking courage of Christian martyrdom, as a proof of our doctrines with quite that assurance which Athanasius takes as a matter of course. But whoever may be to blame for that, it is not Athanasius.” </a:t>
            </a:r>
            <a:endParaRPr lang="en-US" sz="2200" dirty="0">
              <a:solidFill>
                <a:schemeClr val="bg1"/>
              </a:solidFill>
              <a:latin typeface="Goudy Old Style" panose="02020502050305020303" pitchFamily="18" charset="77"/>
              <a:ea typeface="Goudy Old Style" charset="0"/>
              <a:cs typeface="Goudy Old Style" charset="0"/>
            </a:endParaRPr>
          </a:p>
        </p:txBody>
      </p:sp>
      <p:sp>
        <p:nvSpPr>
          <p:cNvPr id="3" name="Subtitle 2">
            <a:extLst>
              <a:ext uri="{FF2B5EF4-FFF2-40B4-BE49-F238E27FC236}">
                <a16:creationId xmlns:a16="http://schemas.microsoft.com/office/drawing/2014/main" id="{2BA81F07-509F-938C-F242-77F5D277E311}"/>
              </a:ext>
            </a:extLst>
          </p:cNvPr>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a:extLst>
              <a:ext uri="{FF2B5EF4-FFF2-40B4-BE49-F238E27FC236}">
                <a16:creationId xmlns:a16="http://schemas.microsoft.com/office/drawing/2014/main" id="{936689A0-E3C7-4956-DEF7-B460C50C9E5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300FCF9D-58D0-62A3-15CF-708AECD166B0}"/>
              </a:ext>
            </a:extLst>
          </p:cNvPr>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of a person riding a horse&#10;&#10;Description automatically generated">
            <a:extLst>
              <a:ext uri="{FF2B5EF4-FFF2-40B4-BE49-F238E27FC236}">
                <a16:creationId xmlns:a16="http://schemas.microsoft.com/office/drawing/2014/main" id="{6F77AA2B-0AE2-2E1F-B87D-7E4F5785D6DA}"/>
              </a:ext>
            </a:extLst>
          </p:cNvPr>
          <p:cNvPicPr>
            <a:picLocks noChangeAspect="1"/>
          </p:cNvPicPr>
          <p:nvPr/>
        </p:nvPicPr>
        <p:blipFill>
          <a:blip r:embed="rId2"/>
          <a:stretch>
            <a:fillRect/>
          </a:stretch>
        </p:blipFill>
        <p:spPr>
          <a:xfrm>
            <a:off x="11144249" y="2302933"/>
            <a:ext cx="1047749" cy="2015067"/>
          </a:xfrm>
          <a:prstGeom prst="rect">
            <a:avLst/>
          </a:prstGeom>
        </p:spPr>
      </p:pic>
    </p:spTree>
    <p:extLst>
      <p:ext uri="{BB962C8B-B14F-4D97-AF65-F5344CB8AC3E}">
        <p14:creationId xmlns:p14="http://schemas.microsoft.com/office/powerpoint/2010/main" val="2065561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14856</TotalTime>
  <Words>5495</Words>
  <Application>Microsoft Macintosh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Goudy Old Style</vt:lpstr>
      <vt:lpstr>Palatino</vt:lpstr>
      <vt:lpstr>Office Theme</vt:lpstr>
      <vt:lpstr>   </vt:lpstr>
      <vt:lpstr>   </vt:lpstr>
      <vt:lpstr>   </vt:lpstr>
      <vt:lpstr>   </vt:lpstr>
      <vt:lpstr>   </vt:lpstr>
      <vt:lpstr>   </vt:lpstr>
      <vt:lpstr>From Miracles:  The central miracle asserted by Christians is the Incarnation. They say that God became Man. Every other miracle prepares for this, or exhibits this, or results from this. Just as every natural event is the manifestation at a particular place and moment of Nature’s total character, so every particular  Christian miracle manifests at a particular place and moment the character and significance of the Incarnation. There is no question in Christianity of arbitrary interferences just scattered about. It relates not a series of disconnected raids on Nature but the various steps of a strategically coherent invasion—an invasion which intends complete conquest and “occupation.” The fitness, and therefore credibility, of the particular miracles depends on their relation to the Grand Miracle; all discussion of them in isolation from it is futile…  In the Christian story God descends to reascend. He comes down; down from the heights of absolute being into time and space, down into humanity; down further still, if embryologists are right, to recapitulate in the womb ancient and pre-human phases of life; down to the very roots and seabed of the Nature He created. But he goes down to come up again and bring the whole ruined world up with Him. One has the picture of a strong man stooping lower and lower to get himself underneath some great complicated burden. He must stoop in order to lift, He must almost disappear under the load before he incredibly straightens his back and marches off with the whole mass swaying on his shoulders.”</vt:lpstr>
      <vt:lpstr>“Or else one has the picture of a diver, stripping off garment after garment, making himself naked, then flashing for a moment in the air, and then down through the green and warm and sunlit water into the pitch black, cold, freezing water, down into the mud and slime, then up again, his lungs almost bursting, back again to the green and warm and sunlit water, and then at last out into the sunshine, holding in his hand the dripping thing he went down to get. This thing is human nature; but associated with it, all nature, the new universe.   “Now as myth transcends thought, Incarnation transcends myth. The heart of Christianity is a myth which is also a fact. The old myth of the Dying God, without ceasing to be a myth, comes down from the heaven of legend and imagination to the earth of history. It happens -- at a particular date, in a particular place, followed by defineable historical consequences. We pass from a Balder or an Osiris, dying nobody knows when or where, to a historical Person crucified (it is all in order ) under Pontius Pilate. By becoming fact it does not cease to be myth: that is the miracle.” (God in the Dock,   </vt:lpstr>
      <vt:lpstr>From C.S. Lewis’s Preface (1944) to Athanasius’s On the Incarnation (318 A.D.): “His epitaph is Athanasius contra mundum, "Athanasius against the world." We are proud that our own country has more than once stood against the world. Athanasius did the same. He stood for the Trinitarian doctrine, "whole and undefiled," when it looked as if all the civilised world was slipping back from Christianity into the religion of Arius - into one of those "sensible" synthetic religions which are so strongly recommended today and which, then as now, included among their devotees many highly cultivated clergymen. It is his glory that he did not move with the times; it is his reward that he now remains when those times, as all times do, have moved away. “When I first opened his De Incarnatione I soon discovered by a very simple test that I was reading a masterpiece. I knew very little Christian Greek except that of the New Testament and I had expected difficulties. To my astonishment I found it almost as easy as Xenophon; and only a master mind could, in the fourth century, have written so deeply on such a subject with such classical simplicity. Every page I read confirmed this impression. His approach to the Miracles is badly needed today, for it is the final answer to those who object to them as "arbitrary and meaningless violations of the laws of Nature." They are here shown to be rather the re-telling in capital letters of the same message which Nature writes in her crabbed cursive hand; the very operations one would expect of Him who was so full of life that when He wished to die He had to "borrow death from others." The whole book, indeed, is a picture of the Tree of Life - a sappy and golden book, full of buoyancy and confidence. We cannot, I admit, appropriate all its confidence today. We cannot point to the high virtue of Christian living and the gay, almost mocking courage of Christian martyrdom, as a proof of our doctrines with quite that assurance which Athanasius takes as a matter of course. But whoever may be to blame for that, it is not Athanasius.” </vt:lpstr>
      <vt:lpstr>Excerpts from On the Incarnation:  For this purpose, then, the incorporeal and incorruptible and immaterial Word of God entered our world. In one sense, indeed, He was not far from it before, for no part of creation had ever been without Him Who, while ever abiding in union with the Father, yet fills all things that are. But now He entered the world in a new way, stooping to our level in His love and Self-revealing to us. --He saw the reasonable race, the race of men that, like Himself, expressed the Father’s Mind, wasting out of existence, and death reigning over all in corruption. He saw that corruption held us all the closer, because it was the penalty for the Transgression; He saw, too, how unthinkable it would be for the law to be repealed before it was fulfilled. He saw how unseemly it was that the very things of which He Himself was the Artificer should be disappearing. He saw how the surpassing wickedness of men was mounting up against them; He saw also their universal liability to death. All this He saw and, pitying our race, moved with compassion for our limitation, unable to endure that Death should have the mastery, rather than that His creatures should perish and the work of His Father for us men come to nought, He took to Himself a body, a human body even as our own. Nor did He will merely to become embodied or merely to appear; had that been so, He could have revealed His divine majesty in some other and better way. --No! He took our body, and not only so, but He took it directly from a spotless, stainless virgin, without the agency of human father—a pure body, untainted by intercourse with man. He, the Mighty One, the Artificer of all, Himself prepared this body in the virgin as a temple for Himself, and took it for His very own, as the instrument through which He was known and in which He dwelt. Thus, taking a body like our own, because all our bodies were liable to the corruption of death, He surrendered His body to death instead of all, and offered it to the Father. This He did out of sheer love for us, so that in His death all might die, and the law of death thereby be abolished because, having fulfilled in His body that for which it was appointed, it was thereafter voided of its power for men. This He did that He might turn again to incorruption men who had turned back to corruption, and make them alive through death by the appropriation of His body and by the grace of His resurrection. Thus He would make death to disappear from them as utterly as straw from fire.</vt:lpstr>
      <vt:lpstr>“The Savior is working mightily among men, every day He is invisibly persuading numbers of people all over the world, both within and beyond the Greek-speaking world, to accept His faith and be obedient to His teaching.  Can anyone, in face of this, still doubt that He has risen and lives, or rather that He is Himself the Life?  Does a dead man prick the consciences of men, so that they throw all the traditions of their fathers to the winds and bow down before the teaching of Christ?  If He is no longer active in the world, as He must needs be if He is dead, how is that He makes the living to cease from their activities, the adulterer for his adultery, the murderer from murdering, the unjust from avarice, while the profane and godless man becomes religious?  If He did not rise, but is still dead, how is it that He routs and persecutes and overthrows the false gods, whom unbelievers think to be alive, and the evil spirits whom they worship?  For where Christ is named, idolatry is destroyed and the fraud of evil spirits is exposed; indeed, no such spirit can endure that Name, but takes to flight on sound of it.  This is the work of One Who lives, not of one dead; and, more than that, it is the work of God.  “For of what use is existence to the creature if it cannot know its Maker?”  “….it was our sorry case that caused the Word to come down, our transgression that called out His love for us, so that He made haste to help us and to appear among us. It is we who were the cause of His taking human form, and for our salvation that in His great love He was both born and manifested in a human body.” “How could He have called us if He had not been crucified, for it is only on the cross that a man dies with arms outstretched?” “He deals with men as a good teacher with his pupils, coming down to their level and using simple means. St. Paul says as much: “Because in the wisdom of God the world in its wisdom knew not God, God. thought fit through the simplicity of the News proclaimed to save those who believe.” (1 Cor. 1: 23) Men had turned from the contemplation of God above, and were looking for Him in the opposite direction, down among created things and things of sense. The Saviour of us all, the Word of God, in His great love took to Himself a body and moved as Man among men, meeting their senses, so to speak, halfway.”</vt:lpstr>
      <vt:lpstr>      “A Christmas Sermon for Pagans” by C. S. Lewis Strand Magazine, Vol. 112, Issue 672, December 1946  Writing religion for sceptics has made C. S. Lewis a best-seller. His books on Christianity—chief among them “The Screwtape Letters”—sell better, and read more easily, than most crime stories. This sermon isa characteristic piece of writing by the Oxford don who has become the most entertaining missionary of our time  “When I was asked to write a Christmas sermon for pagans, I accepted the job light-heartedly enough, but now that I sit down to tackle it, I discover a difficulty: are there any pagans in England for me to write to? I know that people keep on telling us that this country is relapsing into paganism; but they only mean that it is ceasing to be Christian, and is that at all the same thing? “Let us remember what a pagan or heathen (I use the words interchangeably) really was. A heathen was a man who lived out on the heath, out in the wilds. A pagan was a man who lived in a "pagus" or small village. Both words in fact meant a rustic or yokel. They date from the time when the larger towns of the Roman Empire were already Christianised, but the old nature religions still lingered in the country. Pagans or heathens were the backward people in the remote districts who had not yet been converted, who were still pre-Christians. To say that modern people who have drifted away from Christianity are pagans is to suggest that a post-Christian man is the same as a pre-Christian man. But that is like thinking that a woman who has lost her husband is the same sort of person as an unmarried girl. Or that a street where the houses have been knocked down is the same as a field where no house has yet been built. The ruined street and the unbuilt field are alike in one respect, namely that neither will keep you dry if it rains, but they are different in every other respect: rubble, dust, broken bottles, old bedsteads, and stray cats are very different from grass, thyme, clover, buttercups, and the lark singing overhead. “The real pagan differed from the post-Christian in the following ways. Firstly, he was religious. From the Christian point of view, he was indeed too religious by half. He was full of reverence. </vt:lpstr>
      <vt:lpstr>“For him the earth was holy, the woods and waters were alive. His agriculture was a ritual as well as a technique. And secondly, he believed in what we now call "an objective right and wrong". That is, he thought the distinction between pious and impious acts was something that existed independently of human opinions: something like the multiplication table, which man had not invented, but had found to be true, and which he had better take notice of. The gods would punish him if he did not. “To be sure, by Christian standards his list of right and wrong acts was rather a muddled one. He thought (and the Christians agreed) that the gods would punish him for setting the dogs on a beggar who came to his door, or for striking his father. But he also thought they would punish him for turning his face to the wrong point of the compass when he began ploughing. Though his code included some fantastic sins and duties, it got in most of the real ones. This leads us to the third great difference between a pagan and a post-Christian man. Believing in a real right and wrong means finding out that you are not very good. The pagan code may have been on some points a low one, but it was too high for the pagan to live up to. Hence a pagan, though in many ways merrier than a modern, had a deep sadness. When he asked himself what was wrong with the world, he did not immediately reply "the social system" or "our allies" or "education". It occurred to him that he -- himself -- might be one of the things that was wrong with the world. He knew he had sinned. And the terrible thing was he thought the gods made no difference between voluntary and involuntary sins. You might get into their bad books by mere accident. And once in, it was very hard to get out of them. The pagan dealt with this situation in a rather silly way. His religion was a mass of ceremonies, sacrifices, purifications, et cetera, which were supposed to take away guilt, but they never quite succeeded. His conscience was not at ease. “Now, the post-Christian view which is gradually coming into existence (it is complete already in some people, and still incomplete in others) is quite different. According to it, nature is not a living thing to be reverenced. It is a kind of machine for us to exploit. There is no objective right or wrong. Each race or class can invent its own code or ideology just as it pleases. And whatever may be amiss with the world, it is certainly not we the ordinary people. It is up to God, if after all he should happen to exist, or to government, or to education, to give us what we want. They are the shop, we are the customer, and the customer is always right.</vt:lpstr>
      <vt:lpstr>Now if the post-Christian view is the correct one then we have indeed woken from a nightmare. The old fear, the old reverence, the old restraints... how delightful to have woken up into freedom, to be responsible to no one, to be utterly and absolutely our own masters! We have, of course, lost some fun. A universe of colourless electrons (which is presently going to run down and annihilate all organic life everywhere and forever) is, perhaps, a little dreary compared with the earth-mother and the sky-father, the wood nymphs and the water nymphs, chaste Diana riding the night sky and homely Vesta flickering on the hearth. But one can't have everything, and there are always the flicks and the radio: if the new view is correct, it has very solid advantages.  “But is it? And if so, why are things not going better? What do you make of the present threat of world famine? We know now it is not entirely due to the war. From country after country comes the same story of failing harvests. Even the whales have less oil. Can it be that nature, or something behind nature, is not simply a machine that we can do what we like with? That she is hitting back? Waive the point. Suppose she is only a machine, and that we are free to master her at our pleasure. Have you not begun to see that man's conquest of nature is really man's conquest of man? That every power wrested from nature is used by some men over other men? Men are the victims, not the conquerors in this struggle. Each new victory over nature yields new means of propaganda to enslave them, new weapons to kill them, new power for the state, and new weakness for the citizen. New contraceptives to keep man from being born at all. As for ideologies, does no one see the catch? If there is no real wrong and right -- nothing good or bad in itself -- none of these ideologies can be better or worse than another. For a better moral code can only mean one which comes nearer to some real or absolute code. One map of New York can be better than another only if there is a real New York for it to be truer to. If there is no objective standard then our choice between one ideology and another becomes a matter of arbitrary taste. Our battle for democratic ideals against Nazi ideals has been a waste of time, because the one is no better than the other. Nor can there ever be any real improvement or deterioration. If there is no real goal, we can't get any nearer to it, or farther from it. In fact there is no real reason for doing anything at all. </vt:lpstr>
      <vt:lpstr>”It looks to me, neighbours, as though we shall have to set about becoming true pagans, if only as a preliminary to becoming Christians. I don't mean that we should begin leaving little bits of bread under the tree at the end of the garden as an offering to the dryad. I don't mean that we should dance to Dionysus across Hampstead Heath, though perhaps a little more solemn or ecstatic gaiety and a little less commercialised amusement might make our holidays better than they now are. I don't even mean (though I do very much wish) that we should recover that sympathy with nature, that religious attitude to the family, and that appetite for Beauty which the better pagans had. Perhaps what I do mean is best put like this: if the modern post-Christian view is wrong (and every day I find it harder to think it right) then there are three kinds of people in the world. 1) Those who are sick and don't know it: the post-Christians;            2) Those who are sick and know it: the pagans; and  3) Those who have found the cure.  “And if you start in the first class, you must go through the second to reach the third. For (in a sense) all that Christianity adds to paganism is the cure. It confirms the old belief that in this universe we are up against Living Power: that there is a real Right and that we have failed to obey it: that existence is beautiful and terrifying. It adds a wonder of which paganism had not distinctly heard: that the Mighty One has come down to help us, to remove our guilt, to reconcile us. All over the world, even in Japan, even in Russia, men and women will meet on December the 25th to do a very old-fashioned and very pagan thing: to sing and feast because God has been born.  “You are uncertain whether it is more than a myth. Well, if it is only a myth then our last hope is gone. But is the opposite explanation not worth trying? Who knows but that here -- and here alone -- lies your way back? Not only to heaven, but to earth too, and to the great human family whose oldest hopes are confirmed by this story that does not die.”    </vt:lpstr>
      <vt:lpstr>OF THE FATHER'S LOVE BEGOTTEN  Of the Father's love begotten, Ere the worlds began to be, He is Alpha and Omega, He the source, the ending He, Of the things that are, that have been, And that future years shall see, Evermore and evermore.  At his word the worlds were framèd; He commanded, it was done: Heav’n and earth and depths of ocean, In their threefold order one; All that grows beneath the shining Of the moon and burning sun— Evermore and evermore.       He was found in human fashion, Death and sorrow here to know, That the race of Adam’s children, Doomed by law to endless woe, May not henceforth die and perish In the dreadful gulf below— Evermore and evermore.  O that birth forever blessèd, When the virgin, full of grace, By the Holy Ghost conceiving, Bore the Savior of our race, And the babe, the world’s Redeemer, First revealed his sacred face— Evermore and evermore.  This is he whom seers in old time Chanted of with one accord, Whom the voices of the prophets Promised in their faithful word; Now he shines, the long-expected; Let creation praise its Lord— Evermore and evermore.     O ye heights of Heav’n adore him! Angel hosts his praises sing! All dominions bow before him And exalt our God and King. Let no tongue on Earth be silent, Every voice in concert ring— Evermore and evermore.  Christ! to thee with God the Father, And O Holy Ghost, to thee, Hymn and chant and high thanksgiving And unwearied praises be, Honor, glory, and dominion, And eternal victory— Evermore and evermore.  Aurelius Clemens Prudentius, 398 AD </vt:lpstr>
      <vt:lpstr>Collect for Advent Sunday Almighty God, give us grace,  that we may cast away the works of darkness,  and put upon us the armor of light,  now in the time of this mortal life,  in the which thy son Jesus Christ came to visit us in great humility;  that in the last day when he shall come again in his glorious majesty  to judge both the quick and the dead,  we may rise to the life immortal,  through him who liveth and reigneth  with thee and the Holy Ghost now and ever.  Amen.  Thomas Cranmer, 1549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329</cp:revision>
  <cp:lastPrinted>2019-02-13T16:31:27Z</cp:lastPrinted>
  <dcterms:created xsi:type="dcterms:W3CDTF">2018-09-19T14:45:23Z</dcterms:created>
  <dcterms:modified xsi:type="dcterms:W3CDTF">2025-12-10T14:53:08Z</dcterms:modified>
</cp:coreProperties>
</file>